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3" r:id="rId5"/>
    <p:sldId id="259" r:id="rId6"/>
    <p:sldId id="265" r:id="rId7"/>
    <p:sldId id="269" r:id="rId8"/>
    <p:sldId id="271" r:id="rId9"/>
    <p:sldId id="267" r:id="rId10"/>
    <p:sldId id="273" r:id="rId11"/>
    <p:sldId id="275" r:id="rId12"/>
    <p:sldId id="277" r:id="rId13"/>
    <p:sldId id="279" r:id="rId14"/>
    <p:sldId id="281" r:id="rId15"/>
    <p:sldId id="283" r:id="rId16"/>
    <p:sldId id="285" r:id="rId17"/>
    <p:sldId id="287" r:id="rId18"/>
    <p:sldId id="289" r:id="rId19"/>
    <p:sldId id="291" r:id="rId20"/>
    <p:sldId id="293" r:id="rId21"/>
    <p:sldId id="295" r:id="rId22"/>
    <p:sldId id="297" r:id="rId23"/>
    <p:sldId id="299" r:id="rId24"/>
    <p:sldId id="301" r:id="rId25"/>
    <p:sldId id="303" r:id="rId2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fr-FR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B4A15-AB17-462F-9DCA-28AD8B3AD361}" type="datetimeFigureOut">
              <a:rPr lang="fr-FR" smtClean="0"/>
              <a:pPr/>
              <a:t>04/11/2014</a:t>
            </a:fld>
            <a:endParaRPr lang="fr-FR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2229-EABE-4B6F-A2FA-DE924AF92DA5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7422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B4A15-AB17-462F-9DCA-28AD8B3AD361}" type="datetimeFigureOut">
              <a:rPr lang="fr-FR" smtClean="0"/>
              <a:pPr/>
              <a:t>04/11/2014</a:t>
            </a:fld>
            <a:endParaRPr lang="fr-FR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2229-EABE-4B6F-A2FA-DE924AF92DA5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66000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B4A15-AB17-462F-9DCA-28AD8B3AD361}" type="datetimeFigureOut">
              <a:rPr lang="fr-FR" smtClean="0"/>
              <a:pPr/>
              <a:t>04/11/2014</a:t>
            </a:fld>
            <a:endParaRPr lang="fr-FR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2229-EABE-4B6F-A2FA-DE924AF92DA5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61837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B4A15-AB17-462F-9DCA-28AD8B3AD361}" type="datetimeFigureOut">
              <a:rPr lang="fr-FR" smtClean="0"/>
              <a:pPr/>
              <a:t>04/11/2014</a:t>
            </a:fld>
            <a:endParaRPr lang="fr-FR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2229-EABE-4B6F-A2FA-DE924AF92DA5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61736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B4A15-AB17-462F-9DCA-28AD8B3AD361}" type="datetimeFigureOut">
              <a:rPr lang="fr-FR" smtClean="0"/>
              <a:pPr/>
              <a:t>04/11/2014</a:t>
            </a:fld>
            <a:endParaRPr lang="fr-FR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2229-EABE-4B6F-A2FA-DE924AF92DA5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638167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B4A15-AB17-462F-9DCA-28AD8B3AD361}" type="datetimeFigureOut">
              <a:rPr lang="fr-FR" smtClean="0"/>
              <a:pPr/>
              <a:t>04/11/2014</a:t>
            </a:fld>
            <a:endParaRPr lang="fr-FR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2229-EABE-4B6F-A2FA-DE924AF92DA5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1227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B4A15-AB17-462F-9DCA-28AD8B3AD361}" type="datetimeFigureOut">
              <a:rPr lang="fr-FR" smtClean="0"/>
              <a:pPr/>
              <a:t>04/11/2014</a:t>
            </a:fld>
            <a:endParaRPr lang="fr-FR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2229-EABE-4B6F-A2FA-DE924AF92DA5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80315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B4A15-AB17-462F-9DCA-28AD8B3AD361}" type="datetimeFigureOut">
              <a:rPr lang="fr-FR" smtClean="0"/>
              <a:pPr/>
              <a:t>04/11/2014</a:t>
            </a:fld>
            <a:endParaRPr lang="fr-FR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2229-EABE-4B6F-A2FA-DE924AF92DA5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06671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B4A15-AB17-462F-9DCA-28AD8B3AD361}" type="datetimeFigureOut">
              <a:rPr lang="fr-FR" smtClean="0"/>
              <a:pPr/>
              <a:t>04/11/2014</a:t>
            </a:fld>
            <a:endParaRPr lang="fr-FR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2229-EABE-4B6F-A2FA-DE924AF92DA5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30570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B4A15-AB17-462F-9DCA-28AD8B3AD361}" type="datetimeFigureOut">
              <a:rPr lang="fr-FR" smtClean="0"/>
              <a:pPr/>
              <a:t>04/11/2014</a:t>
            </a:fld>
            <a:endParaRPr lang="fr-FR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2229-EABE-4B6F-A2FA-DE924AF92DA5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41363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B4A15-AB17-462F-9DCA-28AD8B3AD361}" type="datetimeFigureOut">
              <a:rPr lang="fr-FR" smtClean="0"/>
              <a:pPr/>
              <a:t>04/11/2014</a:t>
            </a:fld>
            <a:endParaRPr lang="fr-FR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2229-EABE-4B6F-A2FA-DE924AF92DA5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9730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B4A15-AB17-462F-9DCA-28AD8B3AD361}" type="datetimeFigureOut">
              <a:rPr lang="fr-FR" smtClean="0"/>
              <a:pPr/>
              <a:t>04/11/2014</a:t>
            </a:fld>
            <a:endParaRPr lang="fr-FR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F2229-EABE-4B6F-A2FA-DE924AF92DA5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0222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fr-FR" dirty="0" smtClean="0"/>
              <a:t>Exercice </a:t>
            </a:r>
            <a:endParaRPr lang="fr-FR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fr-FR" b="1" dirty="0"/>
              <a:t>Complétez les phrases avec les mots en transcription phonétique </a:t>
            </a:r>
            <a:r>
              <a:rPr lang="fr-FR" b="1" dirty="0" smtClean="0"/>
              <a:t>…</a:t>
            </a:r>
          </a:p>
          <a:p>
            <a:r>
              <a:rPr lang="fr-FR" dirty="0"/>
              <a:t>[a], [</a:t>
            </a:r>
            <a:r>
              <a:rPr lang="fr-FR" dirty="0" err="1"/>
              <a:t>mɛ</a:t>
            </a:r>
            <a:r>
              <a:rPr lang="fr-FR" dirty="0"/>
              <a:t>], [</a:t>
            </a:r>
            <a:r>
              <a:rPr lang="fr-FR" dirty="0" err="1"/>
              <a:t>vɛR</a:t>
            </a:r>
            <a:r>
              <a:rPr lang="fr-FR" dirty="0"/>
              <a:t>], [</a:t>
            </a:r>
            <a:r>
              <a:rPr lang="fr-FR" dirty="0" err="1"/>
              <a:t>sɛt</a:t>
            </a:r>
            <a:r>
              <a:rPr lang="fr-FR" dirty="0"/>
              <a:t>]</a:t>
            </a:r>
            <a:endParaRPr lang="it-IT" dirty="0"/>
          </a:p>
          <a:p>
            <a:endParaRPr lang="it-IT" dirty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xmlns="" val="420283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pPr marL="0" lvl="0" indent="0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sz="4000" dirty="0" smtClean="0"/>
              <a:t>9. </a:t>
            </a:r>
            <a:r>
              <a:rPr lang="fr-FR" sz="4000" dirty="0"/>
              <a:t>Il habite près de l’église _____  deux pas de chez toi. </a:t>
            </a:r>
            <a:endParaRPr lang="it-IT" sz="4000" dirty="0"/>
          </a:p>
          <a:p>
            <a:pPr marL="0" lvl="0" indent="0" algn="ctr">
              <a:buNone/>
            </a:pP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xmlns="" val="80486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pPr marL="0" lvl="0" indent="0">
              <a:buNone/>
            </a:pPr>
            <a:endParaRPr lang="fr-FR" dirty="0" smtClean="0"/>
          </a:p>
          <a:p>
            <a:pPr marL="0" lvl="0" indent="0" algn="ctr">
              <a:buNone/>
            </a:pPr>
            <a:r>
              <a:rPr lang="fr-FR" sz="4000" dirty="0" smtClean="0"/>
              <a:t>10. </a:t>
            </a:r>
            <a:r>
              <a:rPr lang="fr-FR" sz="4000" dirty="0"/>
              <a:t>Au mois de _____, _____ ce qu'il te plait.</a:t>
            </a:r>
            <a:endParaRPr lang="it-IT" sz="4000" dirty="0"/>
          </a:p>
          <a:p>
            <a:pPr marL="0" indent="0" algn="ctr">
              <a:buNone/>
            </a:pPr>
            <a:endParaRPr lang="it-IT" sz="4000" dirty="0"/>
          </a:p>
          <a:p>
            <a:pPr marL="0" lvl="0" indent="0" algn="ctr">
              <a:buNone/>
            </a:pP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xmlns="" val="121415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pPr marL="0" indent="0" algn="ctr">
              <a:buNone/>
            </a:pPr>
            <a:r>
              <a:rPr lang="fr-FR" sz="4000" dirty="0" smtClean="0"/>
              <a:t>11. </a:t>
            </a:r>
            <a:r>
              <a:rPr lang="fr-FR" sz="4000" dirty="0"/>
              <a:t>En fait, </a:t>
            </a:r>
            <a:r>
              <a:rPr lang="fr-FR" sz="4000" dirty="0" smtClean="0"/>
              <a:t>_____ impasse </a:t>
            </a:r>
            <a:r>
              <a:rPr lang="fr-FR" sz="4000" dirty="0"/>
              <a:t>est privée, tu ne peux donc pas accéder _____ l'immeuble.</a:t>
            </a:r>
            <a:endParaRPr lang="it-IT" sz="4000" dirty="0"/>
          </a:p>
          <a:p>
            <a:pPr marL="0" lvl="0" indent="0" algn="ctr">
              <a:buNone/>
            </a:pPr>
            <a:endParaRPr lang="it-IT" sz="4000" dirty="0"/>
          </a:p>
          <a:p>
            <a:pPr marL="0" lvl="0" indent="0" algn="ctr">
              <a:buNone/>
            </a:pP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xmlns="" val="93437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pPr marL="0" lvl="0" indent="0" algn="ctr">
              <a:buNone/>
            </a:pPr>
            <a:endParaRPr lang="fr-FR" sz="4000" dirty="0" smtClean="0"/>
          </a:p>
          <a:p>
            <a:pPr marL="0" lvl="0" indent="0" algn="ctr">
              <a:buNone/>
            </a:pPr>
            <a:r>
              <a:rPr lang="fr-FR" sz="4000" dirty="0" smtClean="0"/>
              <a:t>12. </a:t>
            </a:r>
            <a:r>
              <a:rPr lang="fr-FR" sz="4000" dirty="0"/>
              <a:t>Je vais remplir ton ______ de vin.</a:t>
            </a:r>
            <a:endParaRPr lang="it-IT" sz="4000" dirty="0"/>
          </a:p>
          <a:p>
            <a:pPr marL="0" indent="0" algn="ctr">
              <a:buNone/>
            </a:pPr>
            <a:endParaRPr lang="it-IT" sz="4000" dirty="0"/>
          </a:p>
          <a:p>
            <a:pPr marL="0" lvl="0" indent="0" algn="ctr">
              <a:buNone/>
            </a:pP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xmlns="" val="23394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pPr marL="0" lvl="0" indent="0" algn="ctr">
              <a:buNone/>
            </a:pPr>
            <a:endParaRPr lang="fr-FR" sz="4000" dirty="0" smtClean="0"/>
          </a:p>
          <a:p>
            <a:pPr marL="0" lvl="0" indent="0" algn="ctr">
              <a:buNone/>
            </a:pPr>
            <a:r>
              <a:rPr lang="fr-FR" sz="4000" dirty="0" smtClean="0"/>
              <a:t>13. </a:t>
            </a:r>
            <a:r>
              <a:rPr lang="fr-FR" sz="4000" dirty="0"/>
              <a:t>Demain </a:t>
            </a:r>
            <a:r>
              <a:rPr lang="fr-FR" sz="4000" dirty="0" smtClean="0"/>
              <a:t>_______ _______heure</a:t>
            </a:r>
            <a:r>
              <a:rPr lang="fr-FR" sz="4000" dirty="0"/>
              <a:t>, il survolera la chaîne des Alpes.</a:t>
            </a:r>
            <a:endParaRPr lang="it-IT" sz="4000" dirty="0"/>
          </a:p>
          <a:p>
            <a:pPr marL="0" lvl="0" indent="0" algn="ctr">
              <a:buNone/>
            </a:pP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xmlns="" val="292034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pPr marL="0" lvl="0" indent="0" algn="ctr">
              <a:buNone/>
            </a:pPr>
            <a:endParaRPr lang="fr-FR" sz="4000" dirty="0" smtClean="0"/>
          </a:p>
          <a:p>
            <a:pPr marL="0" indent="0" algn="ctr">
              <a:buNone/>
            </a:pPr>
            <a:r>
              <a:rPr lang="fr-FR" sz="4000" dirty="0" smtClean="0"/>
              <a:t>14. </a:t>
            </a:r>
            <a:r>
              <a:rPr lang="fr-FR" sz="4000" dirty="0"/>
              <a:t>On ne connaît pas la superficie exacte de </a:t>
            </a:r>
            <a:r>
              <a:rPr lang="fr-FR" sz="4000" dirty="0" smtClean="0"/>
              <a:t>_________ océan</a:t>
            </a:r>
            <a:r>
              <a:rPr lang="fr-FR" sz="4000" dirty="0"/>
              <a:t>.</a:t>
            </a:r>
            <a:endParaRPr lang="it-IT" sz="4000" dirty="0"/>
          </a:p>
          <a:p>
            <a:pPr marL="0" lvl="0" indent="0" algn="ctr">
              <a:buNone/>
            </a:pP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xmlns="" val="159129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pPr marL="0" lvl="0" indent="0" algn="ctr">
              <a:buNone/>
            </a:pPr>
            <a:endParaRPr lang="fr-FR" sz="4000" dirty="0" smtClean="0"/>
          </a:p>
          <a:p>
            <a:pPr marL="0" lvl="0" indent="0" algn="ctr">
              <a:buNone/>
            </a:pPr>
            <a:r>
              <a:rPr lang="fr-FR" sz="4000" dirty="0" smtClean="0"/>
              <a:t>15. </a:t>
            </a:r>
            <a:r>
              <a:rPr lang="fr-FR" sz="4000" dirty="0"/>
              <a:t>J'ai attendu le feu ______ pour démarrer. </a:t>
            </a:r>
            <a:endParaRPr lang="it-IT" sz="4000" dirty="0"/>
          </a:p>
          <a:p>
            <a:pPr marL="0" indent="0" algn="ctr">
              <a:buNone/>
            </a:pP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xmlns="" val="110687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pPr marL="0" lvl="0" indent="0" algn="ctr">
              <a:buNone/>
            </a:pPr>
            <a:endParaRPr lang="fr-FR" sz="4000" dirty="0" smtClean="0"/>
          </a:p>
          <a:p>
            <a:pPr marL="0" indent="0" algn="ctr">
              <a:buNone/>
            </a:pPr>
            <a:r>
              <a:rPr lang="fr-FR" sz="4000" dirty="0" smtClean="0"/>
              <a:t>16. </a:t>
            </a:r>
            <a:r>
              <a:rPr lang="fr-FR" sz="4000" dirty="0"/>
              <a:t>Ce sport, </a:t>
            </a:r>
            <a:r>
              <a:rPr lang="fr-FR" sz="4000" dirty="0" smtClean="0"/>
              <a:t>__________ </a:t>
            </a:r>
            <a:r>
              <a:rPr lang="fr-FR" sz="4000" dirty="0"/>
              <a:t>amusant ou ennuyeux, à ton avis?</a:t>
            </a:r>
            <a:endParaRPr lang="it-IT" sz="4000" dirty="0"/>
          </a:p>
          <a:p>
            <a:pPr marL="0" lvl="0" indent="0" algn="ctr">
              <a:buNone/>
            </a:pP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xmlns="" val="238489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pPr marL="0" lvl="0" indent="0" algn="ctr">
              <a:buNone/>
            </a:pPr>
            <a:endParaRPr lang="fr-FR" sz="4000" dirty="0" smtClean="0"/>
          </a:p>
          <a:p>
            <a:pPr marL="0" lvl="0" indent="0" algn="ctr">
              <a:buNone/>
            </a:pPr>
            <a:r>
              <a:rPr lang="fr-FR" sz="4000" dirty="0" smtClean="0"/>
              <a:t>17. </a:t>
            </a:r>
            <a:r>
              <a:rPr lang="fr-FR" sz="4000" dirty="0"/>
              <a:t>______ petite pièce de poésie contient huit </a:t>
            </a:r>
            <a:r>
              <a:rPr lang="fr-FR" sz="4000" dirty="0" smtClean="0"/>
              <a:t>______ .</a:t>
            </a:r>
            <a:endParaRPr lang="it-IT" sz="4000" dirty="0"/>
          </a:p>
          <a:p>
            <a:pPr marL="0" indent="0" algn="ctr">
              <a:buNone/>
            </a:pP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xmlns="" val="290889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pPr marL="0" lvl="0" indent="0" algn="ctr">
              <a:buNone/>
            </a:pPr>
            <a:endParaRPr lang="fr-FR" sz="4000" dirty="0" smtClean="0"/>
          </a:p>
          <a:p>
            <a:pPr marL="0" indent="0" algn="ctr">
              <a:buNone/>
            </a:pPr>
            <a:r>
              <a:rPr lang="fr-FR" sz="4000" dirty="0" smtClean="0"/>
              <a:t>18. </a:t>
            </a:r>
            <a:r>
              <a:rPr lang="fr-FR" sz="4000" dirty="0"/>
              <a:t>Pendant tout le week-end, Jean-Marc </a:t>
            </a:r>
            <a:r>
              <a:rPr lang="fr-FR" sz="4000" dirty="0" smtClean="0"/>
              <a:t>________ </a:t>
            </a:r>
            <a:r>
              <a:rPr lang="fr-FR" sz="4000" dirty="0"/>
              <a:t>amusé, au lieu de se préparer pour ses examens.</a:t>
            </a:r>
            <a:endParaRPr lang="it-IT" sz="4000" dirty="0"/>
          </a:p>
          <a:p>
            <a:pPr marL="0" lvl="0" indent="0" algn="ctr">
              <a:buNone/>
            </a:pP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113112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endParaRPr lang="fr-FR" dirty="0"/>
          </a:p>
          <a:p>
            <a:pPr marL="0" lvl="0" indent="0" algn="ctr">
              <a:buNone/>
            </a:pPr>
            <a:r>
              <a:rPr lang="fr-FR" sz="4000" dirty="0" smtClean="0"/>
              <a:t>1. _____ </a:t>
            </a:r>
            <a:r>
              <a:rPr lang="fr-FR" sz="4000" dirty="0"/>
              <a:t>ton bonnet pour sortir.</a:t>
            </a:r>
            <a:endParaRPr lang="it-IT" sz="40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65892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pPr marL="0" lvl="0" indent="0" algn="ctr">
              <a:buNone/>
            </a:pPr>
            <a:endParaRPr lang="fr-FR" sz="4000" dirty="0" smtClean="0"/>
          </a:p>
          <a:p>
            <a:pPr marL="0" lvl="0" indent="0" algn="ctr">
              <a:buNone/>
            </a:pPr>
            <a:r>
              <a:rPr lang="fr-FR" sz="4000" dirty="0" smtClean="0"/>
              <a:t>19. </a:t>
            </a:r>
            <a:r>
              <a:rPr lang="fr-FR" sz="4000" dirty="0"/>
              <a:t>Fais ce que tu veux, _____ ne te plains pas après.</a:t>
            </a:r>
            <a:endParaRPr lang="it-IT" sz="4000" dirty="0"/>
          </a:p>
          <a:p>
            <a:pPr marL="0" indent="0" algn="ctr">
              <a:buNone/>
            </a:pP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339452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pPr marL="0" lvl="0" indent="0" algn="ctr">
              <a:buNone/>
            </a:pPr>
            <a:endParaRPr lang="fr-FR" sz="4000" dirty="0" smtClean="0"/>
          </a:p>
          <a:p>
            <a:pPr marL="0" lvl="0" indent="0" algn="ctr">
              <a:buNone/>
            </a:pPr>
            <a:r>
              <a:rPr lang="fr-FR" sz="4000" dirty="0" smtClean="0"/>
              <a:t>20. </a:t>
            </a:r>
            <a:r>
              <a:rPr lang="fr-FR" sz="4000" dirty="0"/>
              <a:t>Il faut dénoyauter </a:t>
            </a:r>
            <a:r>
              <a:rPr lang="fr-FR" sz="4000" dirty="0" smtClean="0"/>
              <a:t>_______ </a:t>
            </a:r>
            <a:r>
              <a:rPr lang="fr-FR" sz="4000" dirty="0"/>
              <a:t>abricot avant de le manger.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43696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pPr marL="0" lvl="0" indent="0" algn="ctr">
              <a:buNone/>
            </a:pPr>
            <a:endParaRPr lang="fr-FR" sz="4000" dirty="0" smtClean="0"/>
          </a:p>
          <a:p>
            <a:pPr marL="0" indent="0" algn="ctr">
              <a:buNone/>
            </a:pPr>
            <a:r>
              <a:rPr lang="fr-FR" sz="4000" dirty="0" smtClean="0"/>
              <a:t>21. </a:t>
            </a:r>
            <a:r>
              <a:rPr lang="fr-FR" sz="4000" dirty="0"/>
              <a:t>Le _____ de cette fenêtre est très épais.</a:t>
            </a:r>
            <a:endParaRPr lang="it-IT" sz="4000" dirty="0"/>
          </a:p>
          <a:p>
            <a:pPr marL="0" lvl="0" indent="0" algn="ctr">
              <a:buNone/>
            </a:pP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341476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pPr marL="0" lvl="0" indent="0" algn="ctr">
              <a:buNone/>
            </a:pPr>
            <a:endParaRPr lang="fr-FR" sz="4000" dirty="0" smtClean="0"/>
          </a:p>
          <a:p>
            <a:pPr marL="0" lvl="0" indent="0" algn="ctr">
              <a:buNone/>
            </a:pPr>
            <a:r>
              <a:rPr lang="fr-FR" sz="4000" dirty="0" smtClean="0"/>
              <a:t>22. </a:t>
            </a:r>
            <a:r>
              <a:rPr lang="fr-FR" sz="4000" dirty="0"/>
              <a:t>Tu sais que </a:t>
            </a:r>
            <a:r>
              <a:rPr lang="fr-FR" sz="4000" dirty="0" smtClean="0"/>
              <a:t>_______ </a:t>
            </a:r>
            <a:r>
              <a:rPr lang="fr-FR" sz="4000" dirty="0"/>
              <a:t>examen est difficile, il faut le préparer consciencieusement.</a:t>
            </a:r>
            <a:endParaRPr lang="it-IT" sz="4000" dirty="0"/>
          </a:p>
          <a:p>
            <a:pPr marL="0" indent="0" algn="ctr">
              <a:buNone/>
            </a:pP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213667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pPr marL="0" lvl="0" indent="0" algn="ctr">
              <a:buNone/>
            </a:pPr>
            <a:endParaRPr lang="fr-FR" sz="4000" dirty="0" smtClean="0"/>
          </a:p>
          <a:p>
            <a:pPr marL="0" indent="0" algn="ctr">
              <a:buNone/>
            </a:pPr>
            <a:r>
              <a:rPr lang="fr-FR" sz="4000" dirty="0" smtClean="0"/>
              <a:t>23. </a:t>
            </a:r>
            <a:r>
              <a:rPr lang="fr-FR" sz="4000" dirty="0"/>
              <a:t>Ne prends pas </a:t>
            </a:r>
            <a:r>
              <a:rPr lang="fr-FR" sz="4000" dirty="0" smtClean="0"/>
              <a:t>________ </a:t>
            </a:r>
            <a:r>
              <a:rPr lang="fr-FR" sz="4000" dirty="0"/>
              <a:t>air confus devant tes amis.</a:t>
            </a:r>
            <a:endParaRPr lang="it-IT" sz="4000" dirty="0"/>
          </a:p>
          <a:p>
            <a:pPr marL="0" lvl="0" indent="0" algn="ctr">
              <a:buNone/>
            </a:pP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145698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pPr marL="0" lvl="0" indent="0" algn="ctr">
              <a:buNone/>
            </a:pPr>
            <a:endParaRPr lang="fr-FR" sz="4000" dirty="0" smtClean="0"/>
          </a:p>
          <a:p>
            <a:pPr marL="0" lvl="0" indent="0" algn="ctr">
              <a:buNone/>
            </a:pPr>
            <a:r>
              <a:rPr lang="fr-FR" sz="4000" dirty="0" smtClean="0"/>
              <a:t>24. </a:t>
            </a:r>
            <a:r>
              <a:rPr lang="fr-FR" sz="4000" dirty="0"/>
              <a:t>Observiez bien</a:t>
            </a:r>
            <a:r>
              <a:rPr lang="fr-FR" sz="4000" dirty="0" smtClean="0"/>
              <a:t>: ______ </a:t>
            </a:r>
            <a:r>
              <a:rPr lang="fr-FR" sz="4000" dirty="0"/>
              <a:t>arbre pousse sur un terrain humide.</a:t>
            </a:r>
            <a:endParaRPr lang="it-IT" sz="4000" dirty="0"/>
          </a:p>
          <a:p>
            <a:pPr marL="0" indent="0" algn="ctr">
              <a:buNone/>
            </a:pP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205750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endParaRPr lang="fr-FR" dirty="0"/>
          </a:p>
          <a:p>
            <a:pPr marL="0" indent="0" algn="ctr">
              <a:buNone/>
            </a:pPr>
            <a:r>
              <a:rPr lang="fr-FR" sz="4000" dirty="0"/>
              <a:t>2</a:t>
            </a:r>
            <a:r>
              <a:rPr lang="fr-FR" sz="4000" dirty="0" smtClean="0"/>
              <a:t>. </a:t>
            </a:r>
            <a:r>
              <a:rPr lang="fr-FR" sz="4000" dirty="0"/>
              <a:t>Bonjour Lucie, _____-tu rapporté le pull de Pierre ? </a:t>
            </a:r>
            <a:endParaRPr lang="it-IT" sz="4000" dirty="0"/>
          </a:p>
          <a:p>
            <a:pPr marL="0" lvl="0" indent="0" algn="ctr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03245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endParaRPr lang="fr-FR" dirty="0"/>
          </a:p>
          <a:p>
            <a:pPr marL="0" indent="0" algn="ctr">
              <a:buNone/>
            </a:pPr>
            <a:r>
              <a:rPr lang="fr-FR" sz="4000" dirty="0" smtClean="0"/>
              <a:t>3. Ce </a:t>
            </a:r>
            <a:r>
              <a:rPr lang="fr-FR" sz="4000" dirty="0"/>
              <a:t>restaurant sert des _____ délicieux</a:t>
            </a:r>
            <a:r>
              <a:rPr lang="fr-FR" sz="4000" dirty="0" smtClean="0"/>
              <a:t>.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315453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endParaRPr lang="fr-FR" dirty="0"/>
          </a:p>
          <a:p>
            <a:pPr marL="0" lvl="0" indent="0" algn="ctr">
              <a:buNone/>
            </a:pPr>
            <a:r>
              <a:rPr lang="fr-FR" sz="4000" dirty="0" smtClean="0"/>
              <a:t>4. </a:t>
            </a:r>
            <a:r>
              <a:rPr lang="fr-FR" sz="4000" dirty="0"/>
              <a:t>Le feuillage de cet arbre est </a:t>
            </a:r>
            <a:r>
              <a:rPr lang="fr-FR" sz="4000" dirty="0" smtClean="0"/>
              <a:t>_____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407908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endParaRPr lang="fr-FR" dirty="0"/>
          </a:p>
          <a:p>
            <a:pPr marL="0" lvl="0" indent="0" algn="ctr">
              <a:buNone/>
            </a:pPr>
            <a:r>
              <a:rPr lang="fr-FR" sz="4000" dirty="0"/>
              <a:t>5</a:t>
            </a:r>
            <a:r>
              <a:rPr lang="fr-FR" sz="4000" dirty="0" smtClean="0"/>
              <a:t>. </a:t>
            </a:r>
            <a:r>
              <a:rPr lang="fr-FR" sz="4000" dirty="0"/>
              <a:t>Il devrait arriver chez vous _____ ______ heures.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282133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pPr marL="0" lvl="0" indent="0">
              <a:buNone/>
            </a:pPr>
            <a:endParaRPr lang="fr-FR" dirty="0" smtClean="0"/>
          </a:p>
          <a:p>
            <a:pPr marL="0" lvl="0" indent="0" algn="ctr">
              <a:buNone/>
            </a:pPr>
            <a:r>
              <a:rPr lang="fr-FR" sz="4000" dirty="0" smtClean="0"/>
              <a:t>6. Il </a:t>
            </a:r>
            <a:r>
              <a:rPr lang="fr-FR" sz="4000" dirty="0"/>
              <a:t>m’ _____ dit qu’il t’attendrait.</a:t>
            </a:r>
            <a:endParaRPr lang="it-IT" sz="4000" dirty="0"/>
          </a:p>
          <a:p>
            <a:pPr marL="0" indent="0">
              <a:buNone/>
            </a:pP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xmlns="" val="201021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pPr marL="0" lvl="0" indent="0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sz="4000" dirty="0" smtClean="0"/>
              <a:t>7. </a:t>
            </a:r>
            <a:r>
              <a:rPr lang="it-IT" sz="4000" dirty="0" err="1"/>
              <a:t>Les</a:t>
            </a:r>
            <a:r>
              <a:rPr lang="it-IT" sz="4000" dirty="0"/>
              <a:t> ______ </a:t>
            </a:r>
            <a:r>
              <a:rPr lang="it-IT" sz="4000" dirty="0" err="1"/>
              <a:t>rongent</a:t>
            </a:r>
            <a:r>
              <a:rPr lang="it-IT" sz="4000" dirty="0"/>
              <a:t> le </a:t>
            </a:r>
            <a:r>
              <a:rPr lang="it-IT" sz="4000" dirty="0" err="1"/>
              <a:t>bois</a:t>
            </a:r>
            <a:r>
              <a:rPr lang="it-IT" sz="4000" dirty="0"/>
              <a:t>.</a:t>
            </a:r>
          </a:p>
          <a:p>
            <a:pPr marL="0" lvl="0" indent="0" algn="ctr">
              <a:buNone/>
            </a:pP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xmlns="" val="411846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[a], [</a:t>
            </a:r>
            <a:r>
              <a:rPr lang="fr-FR" dirty="0" err="1" smtClean="0"/>
              <a:t>mɛ</a:t>
            </a:r>
            <a:r>
              <a:rPr lang="fr-FR" dirty="0" smtClean="0"/>
              <a:t>], [</a:t>
            </a:r>
            <a:r>
              <a:rPr lang="fr-FR" dirty="0" err="1" smtClean="0"/>
              <a:t>vɛR</a:t>
            </a:r>
            <a:r>
              <a:rPr lang="fr-FR" dirty="0" smtClean="0"/>
              <a:t>], [</a:t>
            </a:r>
            <a:r>
              <a:rPr lang="fr-FR" dirty="0" err="1" smtClean="0"/>
              <a:t>sɛt</a:t>
            </a:r>
            <a:r>
              <a:rPr lang="fr-FR" dirty="0" smtClean="0"/>
              <a:t>]</a:t>
            </a:r>
            <a:endParaRPr lang="fr-FR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fr-FR" dirty="0" smtClean="0"/>
          </a:p>
          <a:p>
            <a:pPr marL="0" lvl="0" indent="0">
              <a:buNone/>
            </a:pPr>
            <a:endParaRPr lang="fr-FR" dirty="0" smtClean="0"/>
          </a:p>
          <a:p>
            <a:pPr marL="0" lvl="0" indent="0" algn="ctr">
              <a:buNone/>
            </a:pPr>
            <a:r>
              <a:rPr lang="fr-FR" sz="4000" dirty="0"/>
              <a:t>8</a:t>
            </a:r>
            <a:r>
              <a:rPr lang="fr-FR" sz="4000" dirty="0" smtClean="0"/>
              <a:t>. </a:t>
            </a:r>
            <a:r>
              <a:rPr lang="fr-FR" sz="4000" dirty="0"/>
              <a:t>Je </a:t>
            </a:r>
            <a:r>
              <a:rPr lang="fr-FR" sz="4000" dirty="0" smtClean="0"/>
              <a:t>serai </a:t>
            </a:r>
            <a:r>
              <a:rPr lang="fr-FR" sz="4000" dirty="0"/>
              <a:t>là _____ 15h30. </a:t>
            </a:r>
            <a:endParaRPr lang="it-IT" sz="4000" dirty="0"/>
          </a:p>
          <a:p>
            <a:pPr marL="0" indent="0" algn="ctr">
              <a:buNone/>
            </a:pP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xmlns="" val="400250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603</Words>
  <Application>Microsoft Office PowerPoint</Application>
  <PresentationFormat>Presentazione su schermo (4:3)</PresentationFormat>
  <Paragraphs>98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6" baseType="lpstr">
      <vt:lpstr>Tema di Office</vt:lpstr>
      <vt:lpstr>Exercice 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  <vt:lpstr>[a], [mɛ], [vɛR], [sɛt]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 </dc:title>
  <dc:creator>Valued Acer Customer</dc:creator>
  <cp:lastModifiedBy>piacentini</cp:lastModifiedBy>
  <cp:revision>6</cp:revision>
  <dcterms:created xsi:type="dcterms:W3CDTF">2014-11-02T13:19:25Z</dcterms:created>
  <dcterms:modified xsi:type="dcterms:W3CDTF">2014-11-04T15:07:44Z</dcterms:modified>
</cp:coreProperties>
</file>