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88" r:id="rId3"/>
    <p:sldId id="257" r:id="rId4"/>
    <p:sldId id="258" r:id="rId5"/>
    <p:sldId id="264" r:id="rId6"/>
    <p:sldId id="265" r:id="rId7"/>
    <p:sldId id="267" r:id="rId8"/>
    <p:sldId id="268" r:id="rId9"/>
    <p:sldId id="273" r:id="rId10"/>
    <p:sldId id="275" r:id="rId11"/>
    <p:sldId id="279" r:id="rId12"/>
    <p:sldId id="277" r:id="rId13"/>
    <p:sldId id="316" r:id="rId14"/>
    <p:sldId id="276" r:id="rId15"/>
    <p:sldId id="310" r:id="rId16"/>
    <p:sldId id="312" r:id="rId17"/>
    <p:sldId id="311" r:id="rId18"/>
    <p:sldId id="315" r:id="rId19"/>
    <p:sldId id="314" r:id="rId20"/>
    <p:sldId id="313"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552C7-59C8-494E-B094-3B7E583BDB7A}" v="4" dt="2025-04-14T13:09:25.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r Hashem Abdo Khalaf" userId="7eaf329f-3b66-49f7-b801-4ce5bb280658" providerId="ADAL" clId="{A4844AFC-E465-4650-ABB2-BD273691B330}"/>
    <pc:docChg chg="undo custSel addSld delSld modSld sldOrd">
      <pc:chgData name="Omar Hashem Abdo Khalaf" userId="7eaf329f-3b66-49f7-b801-4ce5bb280658" providerId="ADAL" clId="{A4844AFC-E465-4650-ABB2-BD273691B330}" dt="2025-02-05T21:19:16.349" v="545" actId="20577"/>
      <pc:docMkLst>
        <pc:docMk/>
      </pc:docMkLst>
      <pc:sldChg chg="del">
        <pc:chgData name="Omar Hashem Abdo Khalaf" userId="7eaf329f-3b66-49f7-b801-4ce5bb280658" providerId="ADAL" clId="{A4844AFC-E465-4650-ABB2-BD273691B330}" dt="2025-01-30T13:35:51.235" v="163" actId="47"/>
        <pc:sldMkLst>
          <pc:docMk/>
          <pc:sldMk cId="1213189386" sldId="269"/>
        </pc:sldMkLst>
      </pc:sldChg>
      <pc:sldChg chg="addSp delSp modSp mod">
        <pc:chgData name="Omar Hashem Abdo Khalaf" userId="7eaf329f-3b66-49f7-b801-4ce5bb280658" providerId="ADAL" clId="{A4844AFC-E465-4650-ABB2-BD273691B330}" dt="2025-01-30T13:55:09.594" v="390" actId="20577"/>
        <pc:sldMkLst>
          <pc:docMk/>
          <pc:sldMk cId="72469480" sldId="276"/>
        </pc:sldMkLst>
        <pc:spChg chg="mod">
          <ac:chgData name="Omar Hashem Abdo Khalaf" userId="7eaf329f-3b66-49f7-b801-4ce5bb280658" providerId="ADAL" clId="{A4844AFC-E465-4650-ABB2-BD273691B330}" dt="2025-01-30T13:55:09.594" v="390" actId="20577"/>
          <ac:spMkLst>
            <pc:docMk/>
            <pc:sldMk cId="72469480" sldId="276"/>
            <ac:spMk id="2" creationId="{BE1F8F21-0104-49C3-9930-812307493718}"/>
          </ac:spMkLst>
        </pc:spChg>
      </pc:sldChg>
      <pc:sldChg chg="modSp mod">
        <pc:chgData name="Omar Hashem Abdo Khalaf" userId="7eaf329f-3b66-49f7-b801-4ce5bb280658" providerId="ADAL" clId="{A4844AFC-E465-4650-ABB2-BD273691B330}" dt="2025-01-30T13:55:19.947" v="400" actId="20577"/>
        <pc:sldMkLst>
          <pc:docMk/>
          <pc:sldMk cId="2339921749" sldId="277"/>
        </pc:sldMkLst>
        <pc:spChg chg="mod">
          <ac:chgData name="Omar Hashem Abdo Khalaf" userId="7eaf329f-3b66-49f7-b801-4ce5bb280658" providerId="ADAL" clId="{A4844AFC-E465-4650-ABB2-BD273691B330}" dt="2025-01-30T13:55:19.947" v="400" actId="20577"/>
          <ac:spMkLst>
            <pc:docMk/>
            <pc:sldMk cId="2339921749" sldId="277"/>
            <ac:spMk id="2" creationId="{BE1F8F21-0104-49C3-9930-812307493718}"/>
          </ac:spMkLst>
        </pc:spChg>
      </pc:sldChg>
      <pc:sldChg chg="modSp mod">
        <pc:chgData name="Omar Hashem Abdo Khalaf" userId="7eaf329f-3b66-49f7-b801-4ce5bb280658" providerId="ADAL" clId="{A4844AFC-E465-4650-ABB2-BD273691B330}" dt="2025-01-30T13:39:47.439" v="198" actId="115"/>
        <pc:sldMkLst>
          <pc:docMk/>
          <pc:sldMk cId="3665510859" sldId="279"/>
        </pc:sldMkLst>
        <pc:spChg chg="mod">
          <ac:chgData name="Omar Hashem Abdo Khalaf" userId="7eaf329f-3b66-49f7-b801-4ce5bb280658" providerId="ADAL" clId="{A4844AFC-E465-4650-ABB2-BD273691B330}" dt="2025-01-30T13:39:47.439" v="198" actId="115"/>
          <ac:spMkLst>
            <pc:docMk/>
            <pc:sldMk cId="3665510859" sldId="279"/>
            <ac:spMk id="5" creationId="{5F81B807-616B-4249-B8EF-DD9096B6145D}"/>
          </ac:spMkLst>
        </pc:spChg>
        <pc:spChg chg="mod">
          <ac:chgData name="Omar Hashem Abdo Khalaf" userId="7eaf329f-3b66-49f7-b801-4ce5bb280658" providerId="ADAL" clId="{A4844AFC-E465-4650-ABB2-BD273691B330}" dt="2025-01-30T13:38:54.644" v="191" actId="20577"/>
          <ac:spMkLst>
            <pc:docMk/>
            <pc:sldMk cId="3665510859" sldId="279"/>
            <ac:spMk id="6" creationId="{F2CE060D-E6DD-47DA-ADB4-0380CFE3197B}"/>
          </ac:spMkLst>
        </pc:spChg>
      </pc:sldChg>
      <pc:sldChg chg="del">
        <pc:chgData name="Omar Hashem Abdo Khalaf" userId="7eaf329f-3b66-49f7-b801-4ce5bb280658" providerId="ADAL" clId="{A4844AFC-E465-4650-ABB2-BD273691B330}" dt="2025-01-30T13:39:30.421" v="192" actId="47"/>
        <pc:sldMkLst>
          <pc:docMk/>
          <pc:sldMk cId="4219441377" sldId="285"/>
        </pc:sldMkLst>
      </pc:sldChg>
      <pc:sldChg chg="modSp mod ord">
        <pc:chgData name="Omar Hashem Abdo Khalaf" userId="7eaf329f-3b66-49f7-b801-4ce5bb280658" providerId="ADAL" clId="{A4844AFC-E465-4650-ABB2-BD273691B330}" dt="2025-02-05T19:39:50.220" v="423" actId="20577"/>
        <pc:sldMkLst>
          <pc:docMk/>
          <pc:sldMk cId="4214458291" sldId="286"/>
        </pc:sldMkLst>
        <pc:spChg chg="mod">
          <ac:chgData name="Omar Hashem Abdo Khalaf" userId="7eaf329f-3b66-49f7-b801-4ce5bb280658" providerId="ADAL" clId="{A4844AFC-E465-4650-ABB2-BD273691B330}" dt="2025-01-30T10:42:10.982" v="109" actId="20577"/>
          <ac:spMkLst>
            <pc:docMk/>
            <pc:sldMk cId="4214458291" sldId="286"/>
            <ac:spMk id="2" creationId="{BE1F8F21-0104-49C3-9930-812307493718}"/>
          </ac:spMkLst>
        </pc:spChg>
        <pc:spChg chg="mod">
          <ac:chgData name="Omar Hashem Abdo Khalaf" userId="7eaf329f-3b66-49f7-b801-4ce5bb280658" providerId="ADAL" clId="{A4844AFC-E465-4650-ABB2-BD273691B330}" dt="2025-02-05T19:39:50.220" v="423" actId="20577"/>
          <ac:spMkLst>
            <pc:docMk/>
            <pc:sldMk cId="4214458291" sldId="286"/>
            <ac:spMk id="7" creationId="{34FD9CC1-EBD7-41E5-B424-260838DECA1B}"/>
          </ac:spMkLst>
        </pc:spChg>
        <pc:spChg chg="mod">
          <ac:chgData name="Omar Hashem Abdo Khalaf" userId="7eaf329f-3b66-49f7-b801-4ce5bb280658" providerId="ADAL" clId="{A4844AFC-E465-4650-ABB2-BD273691B330}" dt="2025-01-30T10:42:54.241" v="137" actId="1076"/>
          <ac:spMkLst>
            <pc:docMk/>
            <pc:sldMk cId="4214458291" sldId="286"/>
            <ac:spMk id="12" creationId="{52264201-14D2-4A81-8E58-8FF9880DE9B1}"/>
          </ac:spMkLst>
        </pc:spChg>
      </pc:sldChg>
      <pc:sldChg chg="modSp mod ord">
        <pc:chgData name="Omar Hashem Abdo Khalaf" userId="7eaf329f-3b66-49f7-b801-4ce5bb280658" providerId="ADAL" clId="{A4844AFC-E465-4650-ABB2-BD273691B330}" dt="2025-02-05T19:40:53.652" v="436" actId="114"/>
        <pc:sldMkLst>
          <pc:docMk/>
          <pc:sldMk cId="235772947" sldId="288"/>
        </pc:sldMkLst>
        <pc:spChg chg="mod">
          <ac:chgData name="Omar Hashem Abdo Khalaf" userId="7eaf329f-3b66-49f7-b801-4ce5bb280658" providerId="ADAL" clId="{A4844AFC-E465-4650-ABB2-BD273691B330}" dt="2025-02-05T19:40:53.652" v="436" actId="114"/>
          <ac:spMkLst>
            <pc:docMk/>
            <pc:sldMk cId="235772947" sldId="288"/>
            <ac:spMk id="3" creationId="{431D76A0-15B7-4BF7-99A8-47AE05AA98B2}"/>
          </ac:spMkLst>
        </pc:spChg>
        <pc:spChg chg="mod">
          <ac:chgData name="Omar Hashem Abdo Khalaf" userId="7eaf329f-3b66-49f7-b801-4ce5bb280658" providerId="ADAL" clId="{A4844AFC-E465-4650-ABB2-BD273691B330}" dt="2025-02-05T19:40:06.763" v="425" actId="1076"/>
          <ac:spMkLst>
            <pc:docMk/>
            <pc:sldMk cId="235772947" sldId="288"/>
            <ac:spMk id="12" creationId="{52264201-14D2-4A81-8E58-8FF9880DE9B1}"/>
          </ac:spMkLst>
        </pc:spChg>
      </pc:sldChg>
      <pc:sldChg chg="del">
        <pc:chgData name="Omar Hashem Abdo Khalaf" userId="7eaf329f-3b66-49f7-b801-4ce5bb280658" providerId="ADAL" clId="{A4844AFC-E465-4650-ABB2-BD273691B330}" dt="2025-01-30T13:37:21.114" v="165" actId="47"/>
        <pc:sldMkLst>
          <pc:docMk/>
          <pc:sldMk cId="387878373" sldId="295"/>
        </pc:sldMkLst>
      </pc:sldChg>
      <pc:sldChg chg="del">
        <pc:chgData name="Omar Hashem Abdo Khalaf" userId="7eaf329f-3b66-49f7-b801-4ce5bb280658" providerId="ADAL" clId="{A4844AFC-E465-4650-ABB2-BD273691B330}" dt="2025-01-30T13:37:21.114" v="165" actId="47"/>
        <pc:sldMkLst>
          <pc:docMk/>
          <pc:sldMk cId="59974354" sldId="296"/>
        </pc:sldMkLst>
      </pc:sldChg>
      <pc:sldChg chg="del">
        <pc:chgData name="Omar Hashem Abdo Khalaf" userId="7eaf329f-3b66-49f7-b801-4ce5bb280658" providerId="ADAL" clId="{A4844AFC-E465-4650-ABB2-BD273691B330}" dt="2025-01-30T13:37:21.114" v="165" actId="47"/>
        <pc:sldMkLst>
          <pc:docMk/>
          <pc:sldMk cId="4070409555" sldId="297"/>
        </pc:sldMkLst>
      </pc:sldChg>
      <pc:sldChg chg="del">
        <pc:chgData name="Omar Hashem Abdo Khalaf" userId="7eaf329f-3b66-49f7-b801-4ce5bb280658" providerId="ADAL" clId="{A4844AFC-E465-4650-ABB2-BD273691B330}" dt="2025-01-30T13:37:21.114" v="165" actId="47"/>
        <pc:sldMkLst>
          <pc:docMk/>
          <pc:sldMk cId="3064625327" sldId="298"/>
        </pc:sldMkLst>
      </pc:sldChg>
      <pc:sldChg chg="modSp del mod">
        <pc:chgData name="Omar Hashem Abdo Khalaf" userId="7eaf329f-3b66-49f7-b801-4ce5bb280658" providerId="ADAL" clId="{A4844AFC-E465-4650-ABB2-BD273691B330}" dt="2025-01-30T13:37:21.114" v="165" actId="47"/>
        <pc:sldMkLst>
          <pc:docMk/>
          <pc:sldMk cId="2228206075" sldId="299"/>
        </pc:sldMkLst>
      </pc:sldChg>
      <pc:sldChg chg="del">
        <pc:chgData name="Omar Hashem Abdo Khalaf" userId="7eaf329f-3b66-49f7-b801-4ce5bb280658" providerId="ADAL" clId="{A4844AFC-E465-4650-ABB2-BD273691B330}" dt="2025-01-30T08:47:16.977" v="1" actId="47"/>
        <pc:sldMkLst>
          <pc:docMk/>
          <pc:sldMk cId="2720246044" sldId="300"/>
        </pc:sldMkLst>
      </pc:sldChg>
      <pc:sldChg chg="del">
        <pc:chgData name="Omar Hashem Abdo Khalaf" userId="7eaf329f-3b66-49f7-b801-4ce5bb280658" providerId="ADAL" clId="{A4844AFC-E465-4650-ABB2-BD273691B330}" dt="2025-01-30T08:47:05.284" v="0" actId="47"/>
        <pc:sldMkLst>
          <pc:docMk/>
          <pc:sldMk cId="1259760782" sldId="307"/>
        </pc:sldMkLst>
      </pc:sldChg>
      <pc:sldChg chg="modSp mod">
        <pc:chgData name="Omar Hashem Abdo Khalaf" userId="7eaf329f-3b66-49f7-b801-4ce5bb280658" providerId="ADAL" clId="{A4844AFC-E465-4650-ABB2-BD273691B330}" dt="2025-01-30T13:54:45" v="364" actId="20577"/>
        <pc:sldMkLst>
          <pc:docMk/>
          <pc:sldMk cId="1822109865" sldId="309"/>
        </pc:sldMkLst>
      </pc:sldChg>
      <pc:sldChg chg="addSp delSp modSp add mod">
        <pc:chgData name="Omar Hashem Abdo Khalaf" userId="7eaf329f-3b66-49f7-b801-4ce5bb280658" providerId="ADAL" clId="{A4844AFC-E465-4650-ABB2-BD273691B330}" dt="2025-02-05T21:16:51.317" v="463" actId="20577"/>
        <pc:sldMkLst>
          <pc:docMk/>
          <pc:sldMk cId="2747455820" sldId="310"/>
        </pc:sldMkLst>
      </pc:sldChg>
      <pc:sldChg chg="addSp delSp modSp add mod">
        <pc:chgData name="Omar Hashem Abdo Khalaf" userId="7eaf329f-3b66-49f7-b801-4ce5bb280658" providerId="ADAL" clId="{A4844AFC-E465-4650-ABB2-BD273691B330}" dt="2025-02-05T21:19:16.349" v="545" actId="20577"/>
        <pc:sldMkLst>
          <pc:docMk/>
          <pc:sldMk cId="3659836416" sldId="311"/>
        </pc:sldMkLst>
      </pc:sldChg>
    </pc:docChg>
  </pc:docChgLst>
  <pc:docChgLst>
    <pc:chgData name="Hashem Abdo Khalaf Omar" userId="7eaf329f-3b66-49f7-b801-4ce5bb280658" providerId="ADAL" clId="{D2BE3B1B-C407-45A3-865A-847A899AADDF}"/>
    <pc:docChg chg="undo custSel addSld delSld modSld sldOrd">
      <pc:chgData name="Hashem Abdo Khalaf Omar" userId="7eaf329f-3b66-49f7-b801-4ce5bb280658" providerId="ADAL" clId="{D2BE3B1B-C407-45A3-865A-847A899AADDF}" dt="2023-06-28T15:43:14.591" v="5007" actId="14100"/>
      <pc:docMkLst>
        <pc:docMk/>
      </pc:docMkLst>
      <pc:sldChg chg="add del">
        <pc:chgData name="Hashem Abdo Khalaf Omar" userId="7eaf329f-3b66-49f7-b801-4ce5bb280658" providerId="ADAL" clId="{D2BE3B1B-C407-45A3-865A-847A899AADDF}" dt="2023-06-28T12:41:11.147" v="2" actId="2696"/>
        <pc:sldMkLst>
          <pc:docMk/>
          <pc:sldMk cId="3922585895" sldId="256"/>
        </pc:sldMkLst>
      </pc:sldChg>
      <pc:sldChg chg="modSp add modTransition">
        <pc:chgData name="Hashem Abdo Khalaf Omar" userId="7eaf329f-3b66-49f7-b801-4ce5bb280658" providerId="ADAL" clId="{D2BE3B1B-C407-45A3-865A-847A899AADDF}" dt="2023-06-28T15:31:20.645" v="4984"/>
        <pc:sldMkLst>
          <pc:docMk/>
          <pc:sldMk cId="534590634" sldId="257"/>
        </pc:sldMkLst>
      </pc:sldChg>
      <pc:sldChg chg="modSp add modTransition">
        <pc:chgData name="Hashem Abdo Khalaf Omar" userId="7eaf329f-3b66-49f7-b801-4ce5bb280658" providerId="ADAL" clId="{D2BE3B1B-C407-45A3-865A-847A899AADDF}" dt="2023-06-28T15:31:20.645" v="4984"/>
        <pc:sldMkLst>
          <pc:docMk/>
          <pc:sldMk cId="4119845115" sldId="258"/>
        </pc:sldMkLst>
      </pc:sldChg>
      <pc:sldChg chg="modSp add modTransition">
        <pc:chgData name="Hashem Abdo Khalaf Omar" userId="7eaf329f-3b66-49f7-b801-4ce5bb280658" providerId="ADAL" clId="{D2BE3B1B-C407-45A3-865A-847A899AADDF}" dt="2023-06-28T15:31:20.645" v="4984"/>
        <pc:sldMkLst>
          <pc:docMk/>
          <pc:sldMk cId="548699712" sldId="261"/>
        </pc:sldMkLst>
      </pc:sldChg>
      <pc:sldChg chg="modSp add modTransition">
        <pc:chgData name="Hashem Abdo Khalaf Omar" userId="7eaf329f-3b66-49f7-b801-4ce5bb280658" providerId="ADAL" clId="{D2BE3B1B-C407-45A3-865A-847A899AADDF}" dt="2023-06-28T15:31:20.645" v="4984"/>
        <pc:sldMkLst>
          <pc:docMk/>
          <pc:sldMk cId="1386240387" sldId="262"/>
        </pc:sldMkLst>
      </pc:sldChg>
      <pc:sldChg chg="modSp add modTransition">
        <pc:chgData name="Hashem Abdo Khalaf Omar" userId="7eaf329f-3b66-49f7-b801-4ce5bb280658" providerId="ADAL" clId="{D2BE3B1B-C407-45A3-865A-847A899AADDF}" dt="2023-06-28T15:31:20.645" v="4984"/>
        <pc:sldMkLst>
          <pc:docMk/>
          <pc:sldMk cId="744080761" sldId="263"/>
        </pc:sldMkLst>
      </pc:sldChg>
      <pc:sldChg chg="modSp add modTransition">
        <pc:chgData name="Hashem Abdo Khalaf Omar" userId="7eaf329f-3b66-49f7-b801-4ce5bb280658" providerId="ADAL" clId="{D2BE3B1B-C407-45A3-865A-847A899AADDF}" dt="2023-06-28T15:31:20.645" v="4984"/>
        <pc:sldMkLst>
          <pc:docMk/>
          <pc:sldMk cId="2911961415" sldId="264"/>
        </pc:sldMkLst>
      </pc:sldChg>
      <pc:sldChg chg="modSp add modTransition">
        <pc:chgData name="Hashem Abdo Khalaf Omar" userId="7eaf329f-3b66-49f7-b801-4ce5bb280658" providerId="ADAL" clId="{D2BE3B1B-C407-45A3-865A-847A899AADDF}" dt="2023-06-28T15:31:20.645" v="4984"/>
        <pc:sldMkLst>
          <pc:docMk/>
          <pc:sldMk cId="1140728284" sldId="265"/>
        </pc:sldMkLst>
      </pc:sldChg>
      <pc:sldChg chg="modSp add modTransition">
        <pc:chgData name="Hashem Abdo Khalaf Omar" userId="7eaf329f-3b66-49f7-b801-4ce5bb280658" providerId="ADAL" clId="{D2BE3B1B-C407-45A3-865A-847A899AADDF}" dt="2023-06-28T15:31:20.645" v="4984"/>
        <pc:sldMkLst>
          <pc:docMk/>
          <pc:sldMk cId="1561423944" sldId="266"/>
        </pc:sldMkLst>
      </pc:sldChg>
      <pc:sldChg chg="modSp add modTransition">
        <pc:chgData name="Hashem Abdo Khalaf Omar" userId="7eaf329f-3b66-49f7-b801-4ce5bb280658" providerId="ADAL" clId="{D2BE3B1B-C407-45A3-865A-847A899AADDF}" dt="2023-06-28T15:31:20.645" v="4984"/>
        <pc:sldMkLst>
          <pc:docMk/>
          <pc:sldMk cId="1642487835" sldId="267"/>
        </pc:sldMkLst>
      </pc:sldChg>
      <pc:sldChg chg="modSp add modTransition">
        <pc:chgData name="Hashem Abdo Khalaf Omar" userId="7eaf329f-3b66-49f7-b801-4ce5bb280658" providerId="ADAL" clId="{D2BE3B1B-C407-45A3-865A-847A899AADDF}" dt="2023-06-28T15:31:20.645" v="4984"/>
        <pc:sldMkLst>
          <pc:docMk/>
          <pc:sldMk cId="1080663652" sldId="268"/>
        </pc:sldMkLst>
      </pc:sldChg>
      <pc:sldChg chg="modSp add modTransition">
        <pc:chgData name="Hashem Abdo Khalaf Omar" userId="7eaf329f-3b66-49f7-b801-4ce5bb280658" providerId="ADAL" clId="{D2BE3B1B-C407-45A3-865A-847A899AADDF}" dt="2023-06-28T15:31:20.645" v="4984"/>
        <pc:sldMkLst>
          <pc:docMk/>
          <pc:sldMk cId="1213189386" sldId="269"/>
        </pc:sldMkLst>
      </pc:sldChg>
      <pc:sldChg chg="add del">
        <pc:chgData name="Hashem Abdo Khalaf Omar" userId="7eaf329f-3b66-49f7-b801-4ce5bb280658" providerId="ADAL" clId="{D2BE3B1B-C407-45A3-865A-847A899AADDF}" dt="2023-06-28T13:19:27.068" v="1081" actId="2696"/>
        <pc:sldMkLst>
          <pc:docMk/>
          <pc:sldMk cId="1983570226" sldId="271"/>
        </pc:sldMkLst>
      </pc:sldChg>
      <pc:sldChg chg="modSp add del">
        <pc:chgData name="Hashem Abdo Khalaf Omar" userId="7eaf329f-3b66-49f7-b801-4ce5bb280658" providerId="ADAL" clId="{D2BE3B1B-C407-45A3-865A-847A899AADDF}" dt="2023-06-28T13:19:27.074" v="1082" actId="2696"/>
        <pc:sldMkLst>
          <pc:docMk/>
          <pc:sldMk cId="974468435" sldId="272"/>
        </pc:sldMkLst>
      </pc:sldChg>
      <pc:sldChg chg="modSp add modTransition">
        <pc:chgData name="Hashem Abdo Khalaf Omar" userId="7eaf329f-3b66-49f7-b801-4ce5bb280658" providerId="ADAL" clId="{D2BE3B1B-C407-45A3-865A-847A899AADDF}" dt="2023-06-28T15:31:20.645" v="4984"/>
        <pc:sldMkLst>
          <pc:docMk/>
          <pc:sldMk cId="499954970" sldId="273"/>
        </pc:sldMkLst>
      </pc:sldChg>
      <pc:sldChg chg="modSp add del">
        <pc:chgData name="Hashem Abdo Khalaf Omar" userId="7eaf329f-3b66-49f7-b801-4ce5bb280658" providerId="ADAL" clId="{D2BE3B1B-C407-45A3-865A-847A899AADDF}" dt="2023-06-28T13:19:27.061" v="1080" actId="2696"/>
        <pc:sldMkLst>
          <pc:docMk/>
          <pc:sldMk cId="656729013" sldId="274"/>
        </pc:sldMkLst>
      </pc:sldChg>
      <pc:sldChg chg="modSp add modTransition">
        <pc:chgData name="Hashem Abdo Khalaf Omar" userId="7eaf329f-3b66-49f7-b801-4ce5bb280658" providerId="ADAL" clId="{D2BE3B1B-C407-45A3-865A-847A899AADDF}" dt="2023-06-28T15:31:20.645" v="4984"/>
        <pc:sldMkLst>
          <pc:docMk/>
          <pc:sldMk cId="636437775" sldId="275"/>
        </pc:sldMkLst>
      </pc:sldChg>
      <pc:sldChg chg="modSp add modTransition">
        <pc:chgData name="Hashem Abdo Khalaf Omar" userId="7eaf329f-3b66-49f7-b801-4ce5bb280658" providerId="ADAL" clId="{D2BE3B1B-C407-45A3-865A-847A899AADDF}" dt="2023-06-28T15:31:20.645" v="4984"/>
        <pc:sldMkLst>
          <pc:docMk/>
          <pc:sldMk cId="72469480" sldId="276"/>
        </pc:sldMkLst>
      </pc:sldChg>
      <pc:sldChg chg="modSp add modTransition">
        <pc:chgData name="Hashem Abdo Khalaf Omar" userId="7eaf329f-3b66-49f7-b801-4ce5bb280658" providerId="ADAL" clId="{D2BE3B1B-C407-45A3-865A-847A899AADDF}" dt="2023-06-28T15:31:20.645" v="4984"/>
        <pc:sldMkLst>
          <pc:docMk/>
          <pc:sldMk cId="2339921749" sldId="277"/>
        </pc:sldMkLst>
      </pc:sldChg>
      <pc:sldChg chg="modSp add del">
        <pc:chgData name="Hashem Abdo Khalaf Omar" userId="7eaf329f-3b66-49f7-b801-4ce5bb280658" providerId="ADAL" clId="{D2BE3B1B-C407-45A3-865A-847A899AADDF}" dt="2023-06-28T13:19:38.211" v="1090" actId="2696"/>
        <pc:sldMkLst>
          <pc:docMk/>
          <pc:sldMk cId="3215507905" sldId="278"/>
        </pc:sldMkLst>
      </pc:sldChg>
      <pc:sldChg chg="modSp add ord modTransition">
        <pc:chgData name="Hashem Abdo Khalaf Omar" userId="7eaf329f-3b66-49f7-b801-4ce5bb280658" providerId="ADAL" clId="{D2BE3B1B-C407-45A3-865A-847A899AADDF}" dt="2023-06-28T15:31:20.645" v="4984"/>
        <pc:sldMkLst>
          <pc:docMk/>
          <pc:sldMk cId="3665510859" sldId="279"/>
        </pc:sldMkLst>
      </pc:sldChg>
      <pc:sldChg chg="delSp modSp add del">
        <pc:chgData name="Hashem Abdo Khalaf Omar" userId="7eaf329f-3b66-49f7-b801-4ce5bb280658" providerId="ADAL" clId="{D2BE3B1B-C407-45A3-865A-847A899AADDF}" dt="2023-06-28T15:28:52.731" v="4733" actId="2696"/>
        <pc:sldMkLst>
          <pc:docMk/>
          <pc:sldMk cId="3622173330" sldId="280"/>
        </pc:sldMkLst>
      </pc:sldChg>
      <pc:sldChg chg="modSp add del">
        <pc:chgData name="Hashem Abdo Khalaf Omar" userId="7eaf329f-3b66-49f7-b801-4ce5bb280658" providerId="ADAL" clId="{D2BE3B1B-C407-45A3-865A-847A899AADDF}" dt="2023-06-28T15:29:00.698" v="4734" actId="2696"/>
        <pc:sldMkLst>
          <pc:docMk/>
          <pc:sldMk cId="2406470736" sldId="281"/>
        </pc:sldMkLst>
      </pc:sldChg>
      <pc:sldChg chg="modSp add del">
        <pc:chgData name="Hashem Abdo Khalaf Omar" userId="7eaf329f-3b66-49f7-b801-4ce5bb280658" providerId="ADAL" clId="{D2BE3B1B-C407-45A3-865A-847A899AADDF}" dt="2023-06-28T15:29:12.966" v="4735" actId="2696"/>
        <pc:sldMkLst>
          <pc:docMk/>
          <pc:sldMk cId="2597916859" sldId="282"/>
        </pc:sldMkLst>
      </pc:sldChg>
      <pc:sldChg chg="modSp add ord modTransition">
        <pc:chgData name="Hashem Abdo Khalaf Omar" userId="7eaf329f-3b66-49f7-b801-4ce5bb280658" providerId="ADAL" clId="{D2BE3B1B-C407-45A3-865A-847A899AADDF}" dt="2023-06-28T15:31:20.645" v="4984"/>
        <pc:sldMkLst>
          <pc:docMk/>
          <pc:sldMk cId="4219441377" sldId="285"/>
        </pc:sldMkLst>
      </pc:sldChg>
      <pc:sldChg chg="modSp add modTransition">
        <pc:chgData name="Hashem Abdo Khalaf Omar" userId="7eaf329f-3b66-49f7-b801-4ce5bb280658" providerId="ADAL" clId="{D2BE3B1B-C407-45A3-865A-847A899AADDF}" dt="2023-06-28T15:31:20.645" v="4984"/>
        <pc:sldMkLst>
          <pc:docMk/>
          <pc:sldMk cId="4214458291" sldId="286"/>
        </pc:sldMkLst>
      </pc:sldChg>
      <pc:sldChg chg="modSp add modTransition">
        <pc:chgData name="Hashem Abdo Khalaf Omar" userId="7eaf329f-3b66-49f7-b801-4ce5bb280658" providerId="ADAL" clId="{D2BE3B1B-C407-45A3-865A-847A899AADDF}" dt="2023-06-28T15:31:20.645" v="4984"/>
        <pc:sldMkLst>
          <pc:docMk/>
          <pc:sldMk cId="235772947" sldId="288"/>
        </pc:sldMkLst>
      </pc:sldChg>
      <pc:sldChg chg="modSp add modTransition">
        <pc:chgData name="Hashem Abdo Khalaf Omar" userId="7eaf329f-3b66-49f7-b801-4ce5bb280658" providerId="ADAL" clId="{D2BE3B1B-C407-45A3-865A-847A899AADDF}" dt="2023-06-28T15:31:20.645" v="4984"/>
        <pc:sldMkLst>
          <pc:docMk/>
          <pc:sldMk cId="507203468" sldId="290"/>
        </pc:sldMkLst>
      </pc:sldChg>
      <pc:sldChg chg="modSp add modTransition">
        <pc:chgData name="Hashem Abdo Khalaf Omar" userId="7eaf329f-3b66-49f7-b801-4ce5bb280658" providerId="ADAL" clId="{D2BE3B1B-C407-45A3-865A-847A899AADDF}" dt="2023-06-28T15:31:20.645" v="4984"/>
        <pc:sldMkLst>
          <pc:docMk/>
          <pc:sldMk cId="449462362" sldId="291"/>
        </pc:sldMkLst>
      </pc:sldChg>
      <pc:sldChg chg="modSp add modTransition">
        <pc:chgData name="Hashem Abdo Khalaf Omar" userId="7eaf329f-3b66-49f7-b801-4ce5bb280658" providerId="ADAL" clId="{D2BE3B1B-C407-45A3-865A-847A899AADDF}" dt="2023-06-28T15:31:20.645" v="4984"/>
        <pc:sldMkLst>
          <pc:docMk/>
          <pc:sldMk cId="1558855860" sldId="292"/>
        </pc:sldMkLst>
      </pc:sldChg>
      <pc:sldChg chg="add del">
        <pc:chgData name="Hashem Abdo Khalaf Omar" userId="7eaf329f-3b66-49f7-b801-4ce5bb280658" providerId="ADAL" clId="{D2BE3B1B-C407-45A3-865A-847A899AADDF}" dt="2023-06-28T13:30:32.217" v="1387"/>
        <pc:sldMkLst>
          <pc:docMk/>
          <pc:sldMk cId="1888625530" sldId="293"/>
        </pc:sldMkLst>
      </pc:sldChg>
      <pc:sldChg chg="delSp modSp add del">
        <pc:chgData name="Hashem Abdo Khalaf Omar" userId="7eaf329f-3b66-49f7-b801-4ce5bb280658" providerId="ADAL" clId="{D2BE3B1B-C407-45A3-865A-847A899AADDF}" dt="2023-06-28T13:39:31.255" v="1529" actId="2696"/>
        <pc:sldMkLst>
          <pc:docMk/>
          <pc:sldMk cId="2305538119" sldId="293"/>
        </pc:sldMkLst>
      </pc:sldChg>
      <pc:sldChg chg="modSp add modTransition">
        <pc:chgData name="Hashem Abdo Khalaf Omar" userId="7eaf329f-3b66-49f7-b801-4ce5bb280658" providerId="ADAL" clId="{D2BE3B1B-C407-45A3-865A-847A899AADDF}" dt="2023-06-28T15:31:20.645" v="4984"/>
        <pc:sldMkLst>
          <pc:docMk/>
          <pc:sldMk cId="3610749563" sldId="294"/>
        </pc:sldMkLst>
      </pc:sldChg>
      <pc:sldChg chg="modSp add ord modTransition">
        <pc:chgData name="Hashem Abdo Khalaf Omar" userId="7eaf329f-3b66-49f7-b801-4ce5bb280658" providerId="ADAL" clId="{D2BE3B1B-C407-45A3-865A-847A899AADDF}" dt="2023-06-28T15:31:20.645" v="4984"/>
        <pc:sldMkLst>
          <pc:docMk/>
          <pc:sldMk cId="387878373" sldId="295"/>
        </pc:sldMkLst>
      </pc:sldChg>
      <pc:sldChg chg="modSp add modTransition">
        <pc:chgData name="Hashem Abdo Khalaf Omar" userId="7eaf329f-3b66-49f7-b801-4ce5bb280658" providerId="ADAL" clId="{D2BE3B1B-C407-45A3-865A-847A899AADDF}" dt="2023-06-28T15:31:20.645" v="4984"/>
        <pc:sldMkLst>
          <pc:docMk/>
          <pc:sldMk cId="59974354" sldId="296"/>
        </pc:sldMkLst>
      </pc:sldChg>
      <pc:sldChg chg="modSp add modTransition">
        <pc:chgData name="Hashem Abdo Khalaf Omar" userId="7eaf329f-3b66-49f7-b801-4ce5bb280658" providerId="ADAL" clId="{D2BE3B1B-C407-45A3-865A-847A899AADDF}" dt="2023-06-28T15:31:20.645" v="4984"/>
        <pc:sldMkLst>
          <pc:docMk/>
          <pc:sldMk cId="4070409555" sldId="297"/>
        </pc:sldMkLst>
      </pc:sldChg>
      <pc:sldChg chg="modSp add modTransition">
        <pc:chgData name="Hashem Abdo Khalaf Omar" userId="7eaf329f-3b66-49f7-b801-4ce5bb280658" providerId="ADAL" clId="{D2BE3B1B-C407-45A3-865A-847A899AADDF}" dt="2023-06-28T15:31:20.645" v="4984"/>
        <pc:sldMkLst>
          <pc:docMk/>
          <pc:sldMk cId="3064625327" sldId="298"/>
        </pc:sldMkLst>
      </pc:sldChg>
      <pc:sldChg chg="modSp add modTransition">
        <pc:chgData name="Hashem Abdo Khalaf Omar" userId="7eaf329f-3b66-49f7-b801-4ce5bb280658" providerId="ADAL" clId="{D2BE3B1B-C407-45A3-865A-847A899AADDF}" dt="2023-06-28T15:31:20.645" v="4984"/>
        <pc:sldMkLst>
          <pc:docMk/>
          <pc:sldMk cId="2228206075" sldId="299"/>
        </pc:sldMkLst>
      </pc:sldChg>
      <pc:sldChg chg="addSp delSp modSp add ord modTransition">
        <pc:chgData name="Hashem Abdo Khalaf Omar" userId="7eaf329f-3b66-49f7-b801-4ce5bb280658" providerId="ADAL" clId="{D2BE3B1B-C407-45A3-865A-847A899AADDF}" dt="2023-06-28T15:31:20.645" v="4984"/>
        <pc:sldMkLst>
          <pc:docMk/>
          <pc:sldMk cId="2720246044" sldId="300"/>
        </pc:sldMkLst>
      </pc:sldChg>
      <pc:sldChg chg="add del">
        <pc:chgData name="Hashem Abdo Khalaf Omar" userId="7eaf329f-3b66-49f7-b801-4ce5bb280658" providerId="ADAL" clId="{D2BE3B1B-C407-45A3-865A-847A899AADDF}" dt="2023-06-28T15:01:55.292" v="3832"/>
        <pc:sldMkLst>
          <pc:docMk/>
          <pc:sldMk cId="3138467381" sldId="300"/>
        </pc:sldMkLst>
      </pc:sldChg>
      <pc:sldChg chg="modSp add modTransition">
        <pc:chgData name="Hashem Abdo Khalaf Omar" userId="7eaf329f-3b66-49f7-b801-4ce5bb280658" providerId="ADAL" clId="{D2BE3B1B-C407-45A3-865A-847A899AADDF}" dt="2023-06-28T15:31:20.645" v="4984"/>
        <pc:sldMkLst>
          <pc:docMk/>
          <pc:sldMk cId="2533179173" sldId="301"/>
        </pc:sldMkLst>
      </pc:sldChg>
      <pc:sldChg chg="modSp add modTransition">
        <pc:chgData name="Hashem Abdo Khalaf Omar" userId="7eaf329f-3b66-49f7-b801-4ce5bb280658" providerId="ADAL" clId="{D2BE3B1B-C407-45A3-865A-847A899AADDF}" dt="2023-06-28T15:31:20.645" v="4984"/>
        <pc:sldMkLst>
          <pc:docMk/>
          <pc:sldMk cId="526765074" sldId="302"/>
        </pc:sldMkLst>
      </pc:sldChg>
      <pc:sldChg chg="add modTransition">
        <pc:chgData name="Hashem Abdo Khalaf Omar" userId="7eaf329f-3b66-49f7-b801-4ce5bb280658" providerId="ADAL" clId="{D2BE3B1B-C407-45A3-865A-847A899AADDF}" dt="2023-06-28T15:31:20.645" v="4984"/>
        <pc:sldMkLst>
          <pc:docMk/>
          <pc:sldMk cId="1700099870" sldId="303"/>
        </pc:sldMkLst>
      </pc:sldChg>
      <pc:sldChg chg="modSp add modTransition">
        <pc:chgData name="Hashem Abdo Khalaf Omar" userId="7eaf329f-3b66-49f7-b801-4ce5bb280658" providerId="ADAL" clId="{D2BE3B1B-C407-45A3-865A-847A899AADDF}" dt="2023-06-28T15:31:20.645" v="4984"/>
        <pc:sldMkLst>
          <pc:docMk/>
          <pc:sldMk cId="3283951268" sldId="304"/>
        </pc:sldMkLst>
      </pc:sldChg>
      <pc:sldChg chg="add modTransition">
        <pc:chgData name="Hashem Abdo Khalaf Omar" userId="7eaf329f-3b66-49f7-b801-4ce5bb280658" providerId="ADAL" clId="{D2BE3B1B-C407-45A3-865A-847A899AADDF}" dt="2023-06-28T15:31:20.645" v="4984"/>
        <pc:sldMkLst>
          <pc:docMk/>
          <pc:sldMk cId="3444505748" sldId="305"/>
        </pc:sldMkLst>
      </pc:sldChg>
      <pc:sldChg chg="modSp add modTransition">
        <pc:chgData name="Hashem Abdo Khalaf Omar" userId="7eaf329f-3b66-49f7-b801-4ce5bb280658" providerId="ADAL" clId="{D2BE3B1B-C407-45A3-865A-847A899AADDF}" dt="2023-06-28T15:31:20.645" v="4984"/>
        <pc:sldMkLst>
          <pc:docMk/>
          <pc:sldMk cId="1063303634" sldId="306"/>
        </pc:sldMkLst>
      </pc:sldChg>
      <pc:sldChg chg="modSp add modTransition">
        <pc:chgData name="Hashem Abdo Khalaf Omar" userId="7eaf329f-3b66-49f7-b801-4ce5bb280658" providerId="ADAL" clId="{D2BE3B1B-C407-45A3-865A-847A899AADDF}" dt="2023-06-28T15:31:20.645" v="4984"/>
        <pc:sldMkLst>
          <pc:docMk/>
          <pc:sldMk cId="1259760782" sldId="307"/>
        </pc:sldMkLst>
      </pc:sldChg>
      <pc:sldChg chg="modSp add ord modTransition">
        <pc:chgData name="Hashem Abdo Khalaf Omar" userId="7eaf329f-3b66-49f7-b801-4ce5bb280658" providerId="ADAL" clId="{D2BE3B1B-C407-45A3-865A-847A899AADDF}" dt="2023-06-28T15:31:20.645" v="4984"/>
        <pc:sldMkLst>
          <pc:docMk/>
          <pc:sldMk cId="235256312" sldId="308"/>
        </pc:sldMkLst>
      </pc:sldChg>
      <pc:sldChg chg="addSp delSp modSp add">
        <pc:chgData name="Hashem Abdo Khalaf Omar" userId="7eaf329f-3b66-49f7-b801-4ce5bb280658" providerId="ADAL" clId="{D2BE3B1B-C407-45A3-865A-847A899AADDF}" dt="2023-06-28T15:43:14.591" v="5007" actId="14100"/>
        <pc:sldMkLst>
          <pc:docMk/>
          <pc:sldMk cId="1822109865" sldId="309"/>
        </pc:sldMkLst>
      </pc:sldChg>
    </pc:docChg>
  </pc:docChgLst>
  <pc:docChgLst>
    <pc:chgData name="Omar Hashem Abdo Khalaf" userId="7eaf329f-3b66-49f7-b801-4ce5bb280658" providerId="ADAL" clId="{F25552C7-59C8-494E-B094-3B7E583BDB7A}"/>
    <pc:docChg chg="custSel addSld delSld modSld sldOrd">
      <pc:chgData name="Omar Hashem Abdo Khalaf" userId="7eaf329f-3b66-49f7-b801-4ce5bb280658" providerId="ADAL" clId="{F25552C7-59C8-494E-B094-3B7E583BDB7A}" dt="2025-04-13T16:06:58.753" v="164"/>
      <pc:docMkLst>
        <pc:docMk/>
      </pc:docMkLst>
      <pc:sldChg chg="ord">
        <pc:chgData name="Omar Hashem Abdo Khalaf" userId="7eaf329f-3b66-49f7-b801-4ce5bb280658" providerId="ADAL" clId="{F25552C7-59C8-494E-B094-3B7E583BDB7A}" dt="2025-04-13T16:06:58.753" v="164"/>
        <pc:sldMkLst>
          <pc:docMk/>
          <pc:sldMk cId="534590634" sldId="257"/>
        </pc:sldMkLst>
      </pc:sldChg>
      <pc:sldChg chg="del">
        <pc:chgData name="Omar Hashem Abdo Khalaf" userId="7eaf329f-3b66-49f7-b801-4ce5bb280658" providerId="ADAL" clId="{F25552C7-59C8-494E-B094-3B7E583BDB7A}" dt="2025-04-13T16:02:06.227" v="157" actId="47"/>
        <pc:sldMkLst>
          <pc:docMk/>
          <pc:sldMk cId="548699712" sldId="261"/>
        </pc:sldMkLst>
      </pc:sldChg>
      <pc:sldChg chg="del">
        <pc:chgData name="Omar Hashem Abdo Khalaf" userId="7eaf329f-3b66-49f7-b801-4ce5bb280658" providerId="ADAL" clId="{F25552C7-59C8-494E-B094-3B7E583BDB7A}" dt="2025-04-13T16:02:09.930" v="158" actId="47"/>
        <pc:sldMkLst>
          <pc:docMk/>
          <pc:sldMk cId="1386240387" sldId="262"/>
        </pc:sldMkLst>
      </pc:sldChg>
      <pc:sldChg chg="del">
        <pc:chgData name="Omar Hashem Abdo Khalaf" userId="7eaf329f-3b66-49f7-b801-4ce5bb280658" providerId="ADAL" clId="{F25552C7-59C8-494E-B094-3B7E583BDB7A}" dt="2025-04-13T16:02:05.012" v="156" actId="47"/>
        <pc:sldMkLst>
          <pc:docMk/>
          <pc:sldMk cId="744080761" sldId="263"/>
        </pc:sldMkLst>
      </pc:sldChg>
      <pc:sldChg chg="del">
        <pc:chgData name="Omar Hashem Abdo Khalaf" userId="7eaf329f-3b66-49f7-b801-4ce5bb280658" providerId="ADAL" clId="{F25552C7-59C8-494E-B094-3B7E583BDB7A}" dt="2025-04-13T16:02:31.405" v="160" actId="47"/>
        <pc:sldMkLst>
          <pc:docMk/>
          <pc:sldMk cId="1561423944" sldId="266"/>
        </pc:sldMkLst>
      </pc:sldChg>
      <pc:sldChg chg="delSp modSp mod">
        <pc:chgData name="Omar Hashem Abdo Khalaf" userId="7eaf329f-3b66-49f7-b801-4ce5bb280658" providerId="ADAL" clId="{F25552C7-59C8-494E-B094-3B7E583BDB7A}" dt="2025-04-13T15:36:55.851" v="106" actId="478"/>
        <pc:sldMkLst>
          <pc:docMk/>
          <pc:sldMk cId="636437775" sldId="275"/>
        </pc:sldMkLst>
        <pc:spChg chg="del">
          <ac:chgData name="Omar Hashem Abdo Khalaf" userId="7eaf329f-3b66-49f7-b801-4ce5bb280658" providerId="ADAL" clId="{F25552C7-59C8-494E-B094-3B7E583BDB7A}" dt="2025-04-13T15:36:54.698" v="105" actId="478"/>
          <ac:spMkLst>
            <pc:docMk/>
            <pc:sldMk cId="636437775" sldId="275"/>
            <ac:spMk id="17" creationId="{515489D7-FA24-4435-8A88-1B884543691D}"/>
          </ac:spMkLst>
        </pc:spChg>
        <pc:picChg chg="del">
          <ac:chgData name="Omar Hashem Abdo Khalaf" userId="7eaf329f-3b66-49f7-b801-4ce5bb280658" providerId="ADAL" clId="{F25552C7-59C8-494E-B094-3B7E583BDB7A}" dt="2025-04-13T15:36:50.857" v="104" actId="478"/>
          <ac:picMkLst>
            <pc:docMk/>
            <pc:sldMk cId="636437775" sldId="275"/>
            <ac:picMk id="3" creationId="{F45E8711-AED7-4B35-A27C-8108F41BD0BD}"/>
          </ac:picMkLst>
        </pc:picChg>
        <pc:cxnChg chg="del mod">
          <ac:chgData name="Omar Hashem Abdo Khalaf" userId="7eaf329f-3b66-49f7-b801-4ce5bb280658" providerId="ADAL" clId="{F25552C7-59C8-494E-B094-3B7E583BDB7A}" dt="2025-04-13T15:36:55.851" v="106" actId="478"/>
          <ac:cxnSpMkLst>
            <pc:docMk/>
            <pc:sldMk cId="636437775" sldId="275"/>
            <ac:cxnSpMk id="30" creationId="{96718D4A-4B9E-4FB4-8A86-120E99B37C0D}"/>
          </ac:cxnSpMkLst>
        </pc:cxnChg>
      </pc:sldChg>
      <pc:sldChg chg="addSp delSp modSp mod ord modAnim">
        <pc:chgData name="Omar Hashem Abdo Khalaf" userId="7eaf329f-3b66-49f7-b801-4ce5bb280658" providerId="ADAL" clId="{F25552C7-59C8-494E-B094-3B7E583BDB7A}" dt="2025-04-13T15:59:50.929" v="155" actId="1076"/>
        <pc:sldMkLst>
          <pc:docMk/>
          <pc:sldMk cId="2339921749" sldId="277"/>
        </pc:sldMkLst>
        <pc:spChg chg="mod">
          <ac:chgData name="Omar Hashem Abdo Khalaf" userId="7eaf329f-3b66-49f7-b801-4ce5bb280658" providerId="ADAL" clId="{F25552C7-59C8-494E-B094-3B7E583BDB7A}" dt="2025-04-13T15:54:57.740" v="142" actId="20577"/>
          <ac:spMkLst>
            <pc:docMk/>
            <pc:sldMk cId="2339921749" sldId="277"/>
            <ac:spMk id="2" creationId="{BE1F8F21-0104-49C3-9930-812307493718}"/>
          </ac:spMkLst>
        </pc:spChg>
        <pc:spChg chg="del mod">
          <ac:chgData name="Omar Hashem Abdo Khalaf" userId="7eaf329f-3b66-49f7-b801-4ce5bb280658" providerId="ADAL" clId="{F25552C7-59C8-494E-B094-3B7E583BDB7A}" dt="2025-04-13T15:59:22.917" v="145" actId="478"/>
          <ac:spMkLst>
            <pc:docMk/>
            <pc:sldMk cId="2339921749" sldId="277"/>
            <ac:spMk id="8" creationId="{D0D028F8-6EDC-4494-A0A2-A801583DEFD5}"/>
          </ac:spMkLst>
        </pc:spChg>
        <pc:picChg chg="del">
          <ac:chgData name="Omar Hashem Abdo Khalaf" userId="7eaf329f-3b66-49f7-b801-4ce5bb280658" providerId="ADAL" clId="{F25552C7-59C8-494E-B094-3B7E583BDB7A}" dt="2025-04-13T14:56:02.782" v="6" actId="478"/>
          <ac:picMkLst>
            <pc:docMk/>
            <pc:sldMk cId="2339921749" sldId="277"/>
            <ac:picMk id="3" creationId="{6CD28252-1328-4E99-BC3A-1B4DFF802BAA}"/>
          </ac:picMkLst>
        </pc:picChg>
        <pc:picChg chg="add mod">
          <ac:chgData name="Omar Hashem Abdo Khalaf" userId="7eaf329f-3b66-49f7-b801-4ce5bb280658" providerId="ADAL" clId="{F25552C7-59C8-494E-B094-3B7E583BDB7A}" dt="2025-04-13T15:59:50.929" v="155" actId="1076"/>
          <ac:picMkLst>
            <pc:docMk/>
            <pc:sldMk cId="2339921749" sldId="277"/>
            <ac:picMk id="4" creationId="{ED771E34-3814-35CC-0087-E5E7C7E17D9D}"/>
          </ac:picMkLst>
        </pc:picChg>
        <pc:picChg chg="del mod">
          <ac:chgData name="Omar Hashem Abdo Khalaf" userId="7eaf329f-3b66-49f7-b801-4ce5bb280658" providerId="ADAL" clId="{F25552C7-59C8-494E-B094-3B7E583BDB7A}" dt="2025-04-13T15:59:20.618" v="143" actId="478"/>
          <ac:picMkLst>
            <pc:docMk/>
            <pc:sldMk cId="2339921749" sldId="277"/>
            <ac:picMk id="5" creationId="{356A2D16-B88F-47D9-A5DC-4678FCE8CFF3}"/>
          </ac:picMkLst>
        </pc:picChg>
        <pc:picChg chg="del">
          <ac:chgData name="Omar Hashem Abdo Khalaf" userId="7eaf329f-3b66-49f7-b801-4ce5bb280658" providerId="ADAL" clId="{F25552C7-59C8-494E-B094-3B7E583BDB7A}" dt="2025-04-13T14:56:04.510" v="8" actId="478"/>
          <ac:picMkLst>
            <pc:docMk/>
            <pc:sldMk cId="2339921749" sldId="277"/>
            <ac:picMk id="6" creationId="{1E78B431-A843-4095-A82B-0906BD2F0C72}"/>
          </ac:picMkLst>
        </pc:picChg>
        <pc:picChg chg="del">
          <ac:chgData name="Omar Hashem Abdo Khalaf" userId="7eaf329f-3b66-49f7-b801-4ce5bb280658" providerId="ADAL" clId="{F25552C7-59C8-494E-B094-3B7E583BDB7A}" dt="2025-04-13T14:56:05.243" v="9" actId="478"/>
          <ac:picMkLst>
            <pc:docMk/>
            <pc:sldMk cId="2339921749" sldId="277"/>
            <ac:picMk id="7" creationId="{0A8D00EE-BACA-4BE4-82F2-9FA8C3D62EBF}"/>
          </ac:picMkLst>
        </pc:picChg>
        <pc:picChg chg="del mod">
          <ac:chgData name="Omar Hashem Abdo Khalaf" userId="7eaf329f-3b66-49f7-b801-4ce5bb280658" providerId="ADAL" clId="{F25552C7-59C8-494E-B094-3B7E583BDB7A}" dt="2025-04-13T15:59:23.876" v="146" actId="478"/>
          <ac:picMkLst>
            <pc:docMk/>
            <pc:sldMk cId="2339921749" sldId="277"/>
            <ac:picMk id="11" creationId="{B1670069-AB52-4C1A-988D-99433E10C4CA}"/>
          </ac:picMkLst>
        </pc:picChg>
        <pc:picChg chg="del">
          <ac:chgData name="Omar Hashem Abdo Khalaf" userId="7eaf329f-3b66-49f7-b801-4ce5bb280658" providerId="ADAL" clId="{F25552C7-59C8-494E-B094-3B7E583BDB7A}" dt="2025-04-13T14:56:03.593" v="7" actId="478"/>
          <ac:picMkLst>
            <pc:docMk/>
            <pc:sldMk cId="2339921749" sldId="277"/>
            <ac:picMk id="12" creationId="{0736DB90-74B4-4548-943E-9501A5C232D4}"/>
          </ac:picMkLst>
        </pc:picChg>
      </pc:sldChg>
      <pc:sldChg chg="ord">
        <pc:chgData name="Omar Hashem Abdo Khalaf" userId="7eaf329f-3b66-49f7-b801-4ce5bb280658" providerId="ADAL" clId="{F25552C7-59C8-494E-B094-3B7E583BDB7A}" dt="2025-04-13T14:49:36.456" v="5"/>
        <pc:sldMkLst>
          <pc:docMk/>
          <pc:sldMk cId="4214458291" sldId="286"/>
        </pc:sldMkLst>
      </pc:sldChg>
      <pc:sldChg chg="ord">
        <pc:chgData name="Omar Hashem Abdo Khalaf" userId="7eaf329f-3b66-49f7-b801-4ce5bb280658" providerId="ADAL" clId="{F25552C7-59C8-494E-B094-3B7E583BDB7A}" dt="2025-04-13T14:49:36.456" v="5"/>
        <pc:sldMkLst>
          <pc:docMk/>
          <pc:sldMk cId="235772947" sldId="288"/>
        </pc:sldMkLst>
      </pc:sldChg>
      <pc:sldChg chg="del">
        <pc:chgData name="Omar Hashem Abdo Khalaf" userId="7eaf329f-3b66-49f7-b801-4ce5bb280658" providerId="ADAL" clId="{F25552C7-59C8-494E-B094-3B7E583BDB7A}" dt="2025-04-13T16:02:13.604" v="159" actId="47"/>
        <pc:sldMkLst>
          <pc:docMk/>
          <pc:sldMk cId="507203468" sldId="290"/>
        </pc:sldMkLst>
      </pc:sldChg>
      <pc:sldChg chg="delSp del mod">
        <pc:chgData name="Omar Hashem Abdo Khalaf" userId="7eaf329f-3b66-49f7-b801-4ce5bb280658" providerId="ADAL" clId="{F25552C7-59C8-494E-B094-3B7E583BDB7A}" dt="2025-04-13T16:05:54.565" v="162" actId="47"/>
        <pc:sldMkLst>
          <pc:docMk/>
          <pc:sldMk cId="1822109865" sldId="309"/>
        </pc:sldMkLst>
        <pc:spChg chg="del">
          <ac:chgData name="Omar Hashem Abdo Khalaf" userId="7eaf329f-3b66-49f7-b801-4ce5bb280658" providerId="ADAL" clId="{F25552C7-59C8-494E-B094-3B7E583BDB7A}" dt="2025-04-13T16:05:41.563" v="161" actId="478"/>
          <ac:spMkLst>
            <pc:docMk/>
            <pc:sldMk cId="1822109865" sldId="309"/>
            <ac:spMk id="4" creationId="{9FD14A2A-E99A-4346-BC4D-0A4A31C7B94D}"/>
          </ac:spMkLst>
        </pc:spChg>
      </pc:sldChg>
      <pc:sldChg chg="del">
        <pc:chgData name="Omar Hashem Abdo Khalaf" userId="7eaf329f-3b66-49f7-b801-4ce5bb280658" providerId="ADAL" clId="{F25552C7-59C8-494E-B094-3B7E583BDB7A}" dt="2025-04-13T14:57:22.593" v="13" actId="47"/>
        <pc:sldMkLst>
          <pc:docMk/>
          <pc:sldMk cId="2747455820" sldId="310"/>
        </pc:sldMkLst>
      </pc:sldChg>
      <pc:sldChg chg="addSp delSp modSp add mod">
        <pc:chgData name="Omar Hashem Abdo Khalaf" userId="7eaf329f-3b66-49f7-b801-4ce5bb280658" providerId="ADAL" clId="{F25552C7-59C8-494E-B094-3B7E583BDB7A}" dt="2025-04-13T15:17:20.860" v="47" actId="1076"/>
        <pc:sldMkLst>
          <pc:docMk/>
          <pc:sldMk cId="2829648221" sldId="310"/>
        </pc:sldMkLst>
        <pc:spChg chg="del mod">
          <ac:chgData name="Omar Hashem Abdo Khalaf" userId="7eaf329f-3b66-49f7-b801-4ce5bb280658" providerId="ADAL" clId="{F25552C7-59C8-494E-B094-3B7E583BDB7A}" dt="2025-04-13T15:15:37.844" v="43" actId="478"/>
          <ac:spMkLst>
            <pc:docMk/>
            <pc:sldMk cId="2829648221" sldId="310"/>
            <ac:spMk id="8" creationId="{A0C73E43-612C-874B-F713-2CAB8AA29C46}"/>
          </ac:spMkLst>
        </pc:spChg>
        <pc:picChg chg="add mod">
          <ac:chgData name="Omar Hashem Abdo Khalaf" userId="7eaf329f-3b66-49f7-b801-4ce5bb280658" providerId="ADAL" clId="{F25552C7-59C8-494E-B094-3B7E583BDB7A}" dt="2025-04-13T15:15:40.792" v="44" actId="1076"/>
          <ac:picMkLst>
            <pc:docMk/>
            <pc:sldMk cId="2829648221" sldId="310"/>
            <ac:picMk id="4" creationId="{7D142BE3-00BF-CA69-1A05-4D0FE217C87C}"/>
          </ac:picMkLst>
        </pc:picChg>
        <pc:picChg chg="del">
          <ac:chgData name="Omar Hashem Abdo Khalaf" userId="7eaf329f-3b66-49f7-b801-4ce5bb280658" providerId="ADAL" clId="{F25552C7-59C8-494E-B094-3B7E583BDB7A}" dt="2025-04-13T15:00:30.279" v="19" actId="478"/>
          <ac:picMkLst>
            <pc:docMk/>
            <pc:sldMk cId="2829648221" sldId="310"/>
            <ac:picMk id="5" creationId="{988AC0E6-A886-B000-6879-3B4C9FB61E76}"/>
          </ac:picMkLst>
        </pc:picChg>
        <pc:picChg chg="add mod modCrop">
          <ac:chgData name="Omar Hashem Abdo Khalaf" userId="7eaf329f-3b66-49f7-b801-4ce5bb280658" providerId="ADAL" clId="{F25552C7-59C8-494E-B094-3B7E583BDB7A}" dt="2025-04-13T15:15:27.759" v="40" actId="1076"/>
          <ac:picMkLst>
            <pc:docMk/>
            <pc:sldMk cId="2829648221" sldId="310"/>
            <ac:picMk id="7" creationId="{45E6416E-87B5-7111-F5FB-A7E679809A41}"/>
          </ac:picMkLst>
        </pc:picChg>
        <pc:picChg chg="add mod">
          <ac:chgData name="Omar Hashem Abdo Khalaf" userId="7eaf329f-3b66-49f7-b801-4ce5bb280658" providerId="ADAL" clId="{F25552C7-59C8-494E-B094-3B7E583BDB7A}" dt="2025-04-13T15:17:20.860" v="47" actId="1076"/>
          <ac:picMkLst>
            <pc:docMk/>
            <pc:sldMk cId="2829648221" sldId="310"/>
            <ac:picMk id="10" creationId="{D0BD39B2-ED3C-CC48-5B2F-6E582A549B65}"/>
          </ac:picMkLst>
        </pc:picChg>
        <pc:picChg chg="del mod">
          <ac:chgData name="Omar Hashem Abdo Khalaf" userId="7eaf329f-3b66-49f7-b801-4ce5bb280658" providerId="ADAL" clId="{F25552C7-59C8-494E-B094-3B7E583BDB7A}" dt="2025-04-13T15:02:16.031" v="26" actId="478"/>
          <ac:picMkLst>
            <pc:docMk/>
            <pc:sldMk cId="2829648221" sldId="310"/>
            <ac:picMk id="11" creationId="{907AC5C8-86FB-FED7-FE6E-27E09796A19B}"/>
          </ac:picMkLst>
        </pc:picChg>
      </pc:sldChg>
      <pc:sldChg chg="addSp delSp modSp add mod">
        <pc:chgData name="Omar Hashem Abdo Khalaf" userId="7eaf329f-3b66-49f7-b801-4ce5bb280658" providerId="ADAL" clId="{F25552C7-59C8-494E-B094-3B7E583BDB7A}" dt="2025-04-13T15:35:26.761" v="103" actId="478"/>
        <pc:sldMkLst>
          <pc:docMk/>
          <pc:sldMk cId="478129819" sldId="311"/>
        </pc:sldMkLst>
        <pc:spChg chg="del">
          <ac:chgData name="Omar Hashem Abdo Khalaf" userId="7eaf329f-3b66-49f7-b801-4ce5bb280658" providerId="ADAL" clId="{F25552C7-59C8-494E-B094-3B7E583BDB7A}" dt="2025-04-13T15:19:18.078" v="54" actId="478"/>
          <ac:spMkLst>
            <pc:docMk/>
            <pc:sldMk cId="478129819" sldId="311"/>
            <ac:spMk id="8" creationId="{9915593A-3F04-942F-5AAA-9E8071F89765}"/>
          </ac:spMkLst>
        </pc:spChg>
        <pc:spChg chg="add del mod">
          <ac:chgData name="Omar Hashem Abdo Khalaf" userId="7eaf329f-3b66-49f7-b801-4ce5bb280658" providerId="ADAL" clId="{F25552C7-59C8-494E-B094-3B7E583BDB7A}" dt="2025-04-13T15:35:26.761" v="103" actId="478"/>
          <ac:spMkLst>
            <pc:docMk/>
            <pc:sldMk cId="478129819" sldId="311"/>
            <ac:spMk id="20" creationId="{23E0AA44-55C3-DA6B-ACC5-557C131B3141}"/>
          </ac:spMkLst>
        </pc:spChg>
        <pc:spChg chg="add del mod">
          <ac:chgData name="Omar Hashem Abdo Khalaf" userId="7eaf329f-3b66-49f7-b801-4ce5bb280658" providerId="ADAL" clId="{F25552C7-59C8-494E-B094-3B7E583BDB7A}" dt="2025-04-13T15:35:06.094" v="98" actId="478"/>
          <ac:spMkLst>
            <pc:docMk/>
            <pc:sldMk cId="478129819" sldId="311"/>
            <ac:spMk id="21" creationId="{BE30FBBE-01FA-4D2E-8E70-008CAE6DA325}"/>
          </ac:spMkLst>
        </pc:spChg>
        <pc:picChg chg="del">
          <ac:chgData name="Omar Hashem Abdo Khalaf" userId="7eaf329f-3b66-49f7-b801-4ce5bb280658" providerId="ADAL" clId="{F25552C7-59C8-494E-B094-3B7E583BDB7A}" dt="2025-04-13T15:13:57.813" v="34" actId="478"/>
          <ac:picMkLst>
            <pc:docMk/>
            <pc:sldMk cId="478129819" sldId="311"/>
            <ac:picMk id="4" creationId="{6DB46359-4AE1-4556-BAFF-6CF382C0E0F6}"/>
          </ac:picMkLst>
        </pc:picChg>
        <pc:picChg chg="add del mod">
          <ac:chgData name="Omar Hashem Abdo Khalaf" userId="7eaf329f-3b66-49f7-b801-4ce5bb280658" providerId="ADAL" clId="{F25552C7-59C8-494E-B094-3B7E583BDB7A}" dt="2025-04-13T15:14:30.113" v="39" actId="478"/>
          <ac:picMkLst>
            <pc:docMk/>
            <pc:sldMk cId="478129819" sldId="311"/>
            <ac:picMk id="5" creationId="{E47C5C43-4848-0C77-09C0-E2C96A2C35FF}"/>
          </ac:picMkLst>
        </pc:picChg>
        <pc:picChg chg="del">
          <ac:chgData name="Omar Hashem Abdo Khalaf" userId="7eaf329f-3b66-49f7-b801-4ce5bb280658" providerId="ADAL" clId="{F25552C7-59C8-494E-B094-3B7E583BDB7A}" dt="2025-04-13T15:14:05.496" v="38" actId="478"/>
          <ac:picMkLst>
            <pc:docMk/>
            <pc:sldMk cId="478129819" sldId="311"/>
            <ac:picMk id="7" creationId="{B27AEB49-2A64-FAE9-1188-588C6F00FD4B}"/>
          </ac:picMkLst>
        </pc:picChg>
        <pc:picChg chg="add mod modCrop">
          <ac:chgData name="Omar Hashem Abdo Khalaf" userId="7eaf329f-3b66-49f7-b801-4ce5bb280658" providerId="ADAL" clId="{F25552C7-59C8-494E-B094-3B7E583BDB7A}" dt="2025-04-13T15:22:55.776" v="60" actId="1076"/>
          <ac:picMkLst>
            <pc:docMk/>
            <pc:sldMk cId="478129819" sldId="311"/>
            <ac:picMk id="9" creationId="{3A64D224-4ECB-37AF-BA29-96703D7DF618}"/>
          </ac:picMkLst>
        </pc:picChg>
        <pc:picChg chg="add del mod">
          <ac:chgData name="Omar Hashem Abdo Khalaf" userId="7eaf329f-3b66-49f7-b801-4ce5bb280658" providerId="ADAL" clId="{F25552C7-59C8-494E-B094-3B7E583BDB7A}" dt="2025-04-13T15:35:23.455" v="101" actId="478"/>
          <ac:picMkLst>
            <pc:docMk/>
            <pc:sldMk cId="478129819" sldId="311"/>
            <ac:picMk id="11" creationId="{BD4A6F2C-CC5C-416C-D1BD-1D7FDC65593C}"/>
          </ac:picMkLst>
        </pc:picChg>
        <pc:picChg chg="add del mod">
          <ac:chgData name="Omar Hashem Abdo Khalaf" userId="7eaf329f-3b66-49f7-b801-4ce5bb280658" providerId="ADAL" clId="{F25552C7-59C8-494E-B094-3B7E583BDB7A}" dt="2025-04-13T15:35:24.162" v="102" actId="478"/>
          <ac:picMkLst>
            <pc:docMk/>
            <pc:sldMk cId="478129819" sldId="311"/>
            <ac:picMk id="13" creationId="{B87D27BC-1D9D-9755-2BF9-AA80848EDDD7}"/>
          </ac:picMkLst>
        </pc:picChg>
        <pc:picChg chg="add del mod">
          <ac:chgData name="Omar Hashem Abdo Khalaf" userId="7eaf329f-3b66-49f7-b801-4ce5bb280658" providerId="ADAL" clId="{F25552C7-59C8-494E-B094-3B7E583BDB7A}" dt="2025-04-13T15:35:02.684" v="96" actId="478"/>
          <ac:picMkLst>
            <pc:docMk/>
            <pc:sldMk cId="478129819" sldId="311"/>
            <ac:picMk id="15" creationId="{9F2E4779-F4C6-6DC6-BC6E-09E31E7527D6}"/>
          </ac:picMkLst>
        </pc:picChg>
        <pc:picChg chg="add del mod">
          <ac:chgData name="Omar Hashem Abdo Khalaf" userId="7eaf329f-3b66-49f7-b801-4ce5bb280658" providerId="ADAL" clId="{F25552C7-59C8-494E-B094-3B7E583BDB7A}" dt="2025-04-13T15:35:01.908" v="95" actId="478"/>
          <ac:picMkLst>
            <pc:docMk/>
            <pc:sldMk cId="478129819" sldId="311"/>
            <ac:picMk id="17" creationId="{8A4622D7-9378-7821-2556-07FD540F46DD}"/>
          </ac:picMkLst>
        </pc:picChg>
        <pc:picChg chg="add del mod">
          <ac:chgData name="Omar Hashem Abdo Khalaf" userId="7eaf329f-3b66-49f7-b801-4ce5bb280658" providerId="ADAL" clId="{F25552C7-59C8-494E-B094-3B7E583BDB7A}" dt="2025-04-13T15:34:57.966" v="94" actId="478"/>
          <ac:picMkLst>
            <pc:docMk/>
            <pc:sldMk cId="478129819" sldId="311"/>
            <ac:picMk id="19" creationId="{CB053B6B-2553-046A-6D2D-94E73C738B7E}"/>
          </ac:picMkLst>
        </pc:picChg>
        <pc:cxnChg chg="add del mod">
          <ac:chgData name="Omar Hashem Abdo Khalaf" userId="7eaf329f-3b66-49f7-b801-4ce5bb280658" providerId="ADAL" clId="{F25552C7-59C8-494E-B094-3B7E583BDB7A}" dt="2025-04-13T15:35:22.527" v="100" actId="478"/>
          <ac:cxnSpMkLst>
            <pc:docMk/>
            <pc:sldMk cId="478129819" sldId="311"/>
            <ac:cxnSpMk id="23" creationId="{96860B2F-EA51-F7F6-4BB4-DDBF73AD1E0B}"/>
          </ac:cxnSpMkLst>
        </pc:cxnChg>
        <pc:cxnChg chg="add del mod">
          <ac:chgData name="Omar Hashem Abdo Khalaf" userId="7eaf329f-3b66-49f7-b801-4ce5bb280658" providerId="ADAL" clId="{F25552C7-59C8-494E-B094-3B7E583BDB7A}" dt="2025-04-13T15:35:03.969" v="97" actId="478"/>
          <ac:cxnSpMkLst>
            <pc:docMk/>
            <pc:sldMk cId="478129819" sldId="311"/>
            <ac:cxnSpMk id="25" creationId="{41D84D1E-67E0-5A8D-8996-BFD05D3EF5D7}"/>
          </ac:cxnSpMkLst>
        </pc:cxnChg>
      </pc:sldChg>
      <pc:sldChg chg="del">
        <pc:chgData name="Omar Hashem Abdo Khalaf" userId="7eaf329f-3b66-49f7-b801-4ce5bb280658" providerId="ADAL" clId="{F25552C7-59C8-494E-B094-3B7E583BDB7A}" dt="2025-04-13T14:57:26.804" v="14" actId="47"/>
        <pc:sldMkLst>
          <pc:docMk/>
          <pc:sldMk cId="3659836416" sldId="311"/>
        </pc:sldMkLst>
      </pc:sldChg>
      <pc:sldChg chg="addSp modSp add mod">
        <pc:chgData name="Omar Hashem Abdo Khalaf" userId="7eaf329f-3b66-49f7-b801-4ce5bb280658" providerId="ADAL" clId="{F25552C7-59C8-494E-B094-3B7E583BDB7A}" dt="2025-04-13T15:19:05.428" v="53" actId="14100"/>
        <pc:sldMkLst>
          <pc:docMk/>
          <pc:sldMk cId="2217963239" sldId="312"/>
        </pc:sldMkLst>
        <pc:picChg chg="add mod">
          <ac:chgData name="Omar Hashem Abdo Khalaf" userId="7eaf329f-3b66-49f7-b801-4ce5bb280658" providerId="ADAL" clId="{F25552C7-59C8-494E-B094-3B7E583BDB7A}" dt="2025-04-13T15:19:05.428" v="53" actId="14100"/>
          <ac:picMkLst>
            <pc:docMk/>
            <pc:sldMk cId="2217963239" sldId="312"/>
            <ac:picMk id="5" creationId="{7325FFE0-1971-E9DC-321B-FEBAF0BE4C5D}"/>
          </ac:picMkLst>
        </pc:picChg>
      </pc:sldChg>
      <pc:sldChg chg="add">
        <pc:chgData name="Omar Hashem Abdo Khalaf" userId="7eaf329f-3b66-49f7-b801-4ce5bb280658" providerId="ADAL" clId="{F25552C7-59C8-494E-B094-3B7E583BDB7A}" dt="2025-04-13T15:34:31.482" v="91" actId="2890"/>
        <pc:sldMkLst>
          <pc:docMk/>
          <pc:sldMk cId="710271781" sldId="313"/>
        </pc:sldMkLst>
      </pc:sldChg>
      <pc:sldChg chg="delSp add mod">
        <pc:chgData name="Omar Hashem Abdo Khalaf" userId="7eaf329f-3b66-49f7-b801-4ce5bb280658" providerId="ADAL" clId="{F25552C7-59C8-494E-B094-3B7E583BDB7A}" dt="2025-04-13T15:34:48.821" v="93" actId="478"/>
        <pc:sldMkLst>
          <pc:docMk/>
          <pc:sldMk cId="3388390750" sldId="314"/>
        </pc:sldMkLst>
        <pc:picChg chg="del">
          <ac:chgData name="Omar Hashem Abdo Khalaf" userId="7eaf329f-3b66-49f7-b801-4ce5bb280658" providerId="ADAL" clId="{F25552C7-59C8-494E-B094-3B7E583BDB7A}" dt="2025-04-13T15:34:48.821" v="93" actId="478"/>
          <ac:picMkLst>
            <pc:docMk/>
            <pc:sldMk cId="3388390750" sldId="314"/>
            <ac:picMk id="19" creationId="{CBC7A84C-6E54-A42E-9827-E4845C9CFA33}"/>
          </ac:picMkLst>
        </pc:picChg>
      </pc:sldChg>
      <pc:sldChg chg="add">
        <pc:chgData name="Omar Hashem Abdo Khalaf" userId="7eaf329f-3b66-49f7-b801-4ce5bb280658" providerId="ADAL" clId="{F25552C7-59C8-494E-B094-3B7E583BDB7A}" dt="2025-04-13T15:35:18.873" v="99" actId="2890"/>
        <pc:sldMkLst>
          <pc:docMk/>
          <pc:sldMk cId="2184585397" sldId="315"/>
        </pc:sldMkLst>
      </pc:sldChg>
      <pc:sldChg chg="add">
        <pc:chgData name="Omar Hashem Abdo Khalaf" userId="7eaf329f-3b66-49f7-b801-4ce5bb280658" providerId="ADAL" clId="{F25552C7-59C8-494E-B094-3B7E583BDB7A}" dt="2025-04-13T15:54:37.294" v="107" actId="2890"/>
        <pc:sldMkLst>
          <pc:docMk/>
          <pc:sldMk cId="3931103790" sldId="3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8A6E1-DC11-C213-C49B-4CE1A884E4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6C5EF09-4C5E-B147-BEF8-8B66FFFEA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E774B46-543F-F0B0-1410-BF1E7177DEE5}"/>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5" name="Segnaposto piè di pagina 4">
            <a:extLst>
              <a:ext uri="{FF2B5EF4-FFF2-40B4-BE49-F238E27FC236}">
                <a16:creationId xmlns:a16="http://schemas.microsoft.com/office/drawing/2014/main" id="{A21F3B55-F3E2-1A2D-7FD6-BEC64BEDFF2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03C2C70-ACDC-D114-6B42-27BE4C2595E6}"/>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279802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r>
              <a:rPr lang="it-IT" altLang="it-IT" sz="2400" dirty="0">
                <a:solidFill>
                  <a:schemeClr val="bg1"/>
                </a:solidFill>
              </a:rPr>
              <a:t>  </a:t>
            </a:r>
          </a:p>
        </p:txBody>
      </p:sp>
      <p:pic>
        <p:nvPicPr>
          <p:cNvPr id="4" name="Immagine 6">
            <a:extLst>
              <a:ext uri="{FF2B5EF4-FFF2-40B4-BE49-F238E27FC236}">
                <a16:creationId xmlns:a16="http://schemas.microsoft.com/office/drawing/2014/main" id="{7A2A5C85-D8F9-95C2-D93A-D6AAA8D0129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bwMode="auto">
          <a:xfrm>
            <a:off x="3741397" y="1159933"/>
            <a:ext cx="4709206" cy="21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a:extLst>
              <a:ext uri="{FF2B5EF4-FFF2-40B4-BE49-F238E27FC236}">
                <a16:creationId xmlns:a16="http://schemas.microsoft.com/office/drawing/2014/main" id="{DE965153-D1B8-47F9-ECA7-A02B37578D0F}"/>
              </a:ext>
            </a:extLst>
          </p:cNvPr>
          <p:cNvSpPr>
            <a:spLocks noGrp="1"/>
          </p:cNvSpPr>
          <p:nvPr>
            <p:ph type="ctrTitle"/>
          </p:nvPr>
        </p:nvSpPr>
        <p:spPr>
          <a:xfrm>
            <a:off x="1547593" y="3285951"/>
            <a:ext cx="9096815" cy="1290388"/>
          </a:xfrm>
          <a:prstGeom prst="rect">
            <a:avLst/>
          </a:prstGeom>
        </p:spPr>
        <p:txBody>
          <a:bodyPr/>
          <a:lstStyle>
            <a:lvl1pPr>
              <a:defRPr>
                <a:solidFill>
                  <a:schemeClr val="bg1"/>
                </a:solidFill>
              </a:defRPr>
            </a:lvl1pPr>
          </a:lstStyle>
          <a:p>
            <a:r>
              <a:rPr lang="it-IT"/>
              <a:t>Fare clic per modificare lo stile del titolo dello schema</a:t>
            </a:r>
            <a:endParaRPr lang="it-IT" dirty="0"/>
          </a:p>
        </p:txBody>
      </p:sp>
      <p:sp>
        <p:nvSpPr>
          <p:cNvPr id="6" name="Segnaposto testo 13">
            <a:extLst>
              <a:ext uri="{FF2B5EF4-FFF2-40B4-BE49-F238E27FC236}">
                <a16:creationId xmlns:a16="http://schemas.microsoft.com/office/drawing/2014/main" id="{1D13A2E7-1F45-2252-AAE6-76F193D9D508}"/>
              </a:ext>
            </a:extLst>
          </p:cNvPr>
          <p:cNvSpPr>
            <a:spLocks noGrp="1"/>
          </p:cNvSpPr>
          <p:nvPr>
            <p:ph type="body" sz="quarter" idx="10"/>
          </p:nvPr>
        </p:nvSpPr>
        <p:spPr>
          <a:xfrm>
            <a:off x="2935526" y="4741032"/>
            <a:ext cx="6320949" cy="758068"/>
          </a:xfrm>
        </p:spPr>
        <p:txBody>
          <a:bodyPr/>
          <a:lstStyle>
            <a:lvl1pPr marL="0" indent="0" algn="ctr">
              <a:buNone/>
              <a:defRPr>
                <a:solidFill>
                  <a:schemeClr val="bg1"/>
                </a:solidFill>
              </a:defRPr>
            </a:lvl1pPr>
          </a:lstStyle>
          <a:p>
            <a:pPr lvl="0"/>
            <a:r>
              <a:rPr lang="it-IT"/>
              <a:t>Modifica gli stili del testo dello schema</a:t>
            </a:r>
          </a:p>
        </p:txBody>
      </p:sp>
    </p:spTree>
    <p:extLst>
      <p:ext uri="{BB962C8B-B14F-4D97-AF65-F5344CB8AC3E}">
        <p14:creationId xmlns:p14="http://schemas.microsoft.com/office/powerpoint/2010/main" val="3764106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4D642F2-5021-578D-0B5A-F0C9826C5601}"/>
              </a:ext>
            </a:extLst>
          </p:cNvPr>
          <p:cNvSpPr>
            <a:spLocks noGrp="1" noRot="1" noMove="1" noResize="1" noEditPoints="1" noAdjustHandles="1" noChangeArrowheads="1" noChangeShapeType="1"/>
          </p:cNvSpPr>
          <p:nvPr/>
        </p:nvSpPr>
        <p:spPr bwMode="auto">
          <a:xfrm>
            <a:off x="-1" y="0"/>
            <a:ext cx="12192001" cy="1138767"/>
          </a:xfrm>
          <a:prstGeom prst="rect">
            <a:avLst/>
          </a:prstGeom>
          <a:solidFill>
            <a:srgbClr val="AA0004"/>
          </a:solidFill>
          <a:ln w="9525">
            <a:noFill/>
            <a:miter lim="800000"/>
            <a:headEnd/>
            <a:tailEnd/>
          </a:ln>
        </p:spPr>
        <p:txBody>
          <a:bodyPr wrap="none" lIns="72000"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dirty="0">
              <a:solidFill>
                <a:schemeClr val="bg1"/>
              </a:solidFill>
            </a:endParaRPr>
          </a:p>
        </p:txBody>
      </p:sp>
      <p:sp>
        <p:nvSpPr>
          <p:cNvPr id="9" name="Titolo 1">
            <a:extLst>
              <a:ext uri="{FF2B5EF4-FFF2-40B4-BE49-F238E27FC236}">
                <a16:creationId xmlns:a16="http://schemas.microsoft.com/office/drawing/2014/main" id="{3A4080AB-402D-FB91-8F6E-E1F4FB36C74D}"/>
              </a:ext>
            </a:extLst>
          </p:cNvPr>
          <p:cNvSpPr>
            <a:spLocks noGrp="1"/>
          </p:cNvSpPr>
          <p:nvPr>
            <p:ph type="title"/>
          </p:nvPr>
        </p:nvSpPr>
        <p:spPr>
          <a:xfrm>
            <a:off x="456000" y="1153221"/>
            <a:ext cx="11736000" cy="1188000"/>
          </a:xfrm>
        </p:spPr>
        <p:txBody>
          <a:bodyPr>
            <a:normAutofit/>
          </a:bodyPr>
          <a:lstStyle>
            <a:lvl1pPr>
              <a:defRPr sz="3600" b="1">
                <a:latin typeface="Arial" panose="020B0604020202020204" pitchFamily="34" charset="0"/>
                <a:cs typeface="Arial" panose="020B0604020202020204" pitchFamily="34" charset="0"/>
              </a:defRPr>
            </a:lvl1pPr>
          </a:lstStyle>
          <a:p>
            <a:r>
              <a:rPr lang="it-IT"/>
              <a:t>Fare clic per modificare lo stile del titolo dello schema</a:t>
            </a:r>
            <a:endParaRPr lang="it-IT" dirty="0"/>
          </a:p>
        </p:txBody>
      </p:sp>
      <p:sp>
        <p:nvSpPr>
          <p:cNvPr id="3" name="Segnaposto contenuto 2"/>
          <p:cNvSpPr>
            <a:spLocks noGrp="1"/>
          </p:cNvSpPr>
          <p:nvPr>
            <p:ph sz="quarter" idx="10" hasCustomPrompt="1"/>
          </p:nvPr>
        </p:nvSpPr>
        <p:spPr>
          <a:xfrm>
            <a:off x="6179127" y="2592996"/>
            <a:ext cx="5663346" cy="3859558"/>
          </a:xfrm>
        </p:spPr>
        <p:txBody>
          <a:bodyPr/>
          <a:lstStyle>
            <a:lvl1pPr marL="0" indent="0">
              <a:buNone/>
              <a:defRPr baseline="0"/>
            </a:lvl1pPr>
          </a:lstStyle>
          <a:p>
            <a:pPr lvl="0"/>
            <a:r>
              <a:rPr lang="it-IT" dirty="0"/>
              <a:t>Inserire testo</a:t>
            </a:r>
          </a:p>
        </p:txBody>
      </p:sp>
      <p:sp>
        <p:nvSpPr>
          <p:cNvPr id="11" name="Segnaposto contenuto 2"/>
          <p:cNvSpPr>
            <a:spLocks noGrp="1"/>
          </p:cNvSpPr>
          <p:nvPr>
            <p:ph sz="quarter" idx="11" hasCustomPrompt="1"/>
          </p:nvPr>
        </p:nvSpPr>
        <p:spPr>
          <a:xfrm>
            <a:off x="1215640" y="2592996"/>
            <a:ext cx="3781233" cy="1794277"/>
          </a:xfrm>
        </p:spPr>
        <p:txBody>
          <a:bodyPr/>
          <a:lstStyle>
            <a:lvl1pPr marL="0" indent="0">
              <a:buNone/>
              <a:defRPr baseline="0"/>
            </a:lvl1pPr>
          </a:lstStyle>
          <a:p>
            <a:pPr lvl="0"/>
            <a:r>
              <a:rPr lang="it-IT" dirty="0"/>
              <a:t>Inserire testo</a:t>
            </a:r>
          </a:p>
        </p:txBody>
      </p:sp>
      <p:sp>
        <p:nvSpPr>
          <p:cNvPr id="12" name="Segnaposto contenuto 2"/>
          <p:cNvSpPr>
            <a:spLocks noGrp="1"/>
          </p:cNvSpPr>
          <p:nvPr>
            <p:ph sz="quarter" idx="12" hasCustomPrompt="1"/>
          </p:nvPr>
        </p:nvSpPr>
        <p:spPr>
          <a:xfrm>
            <a:off x="1215640" y="4777396"/>
            <a:ext cx="3781234" cy="1794277"/>
          </a:xfrm>
        </p:spPr>
        <p:txBody>
          <a:bodyPr/>
          <a:lstStyle>
            <a:lvl1pPr marL="0" indent="0">
              <a:buNone/>
              <a:defRPr baseline="0"/>
            </a:lvl1pPr>
          </a:lstStyle>
          <a:p>
            <a:pPr lvl="0"/>
            <a:r>
              <a:rPr lang="it-IT" dirty="0"/>
              <a:t>Inserire testo</a:t>
            </a:r>
          </a:p>
        </p:txBody>
      </p:sp>
      <p:pic>
        <p:nvPicPr>
          <p:cNvPr id="4" name="Immagine 3">
            <a:extLst>
              <a:ext uri="{FF2B5EF4-FFF2-40B4-BE49-F238E27FC236}">
                <a16:creationId xmlns:a16="http://schemas.microsoft.com/office/drawing/2014/main" id="{71A703DA-C362-E452-CF6A-3D365299A24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56000" y="147563"/>
            <a:ext cx="1885998" cy="843049"/>
          </a:xfrm>
          <a:prstGeom prst="rect">
            <a:avLst/>
          </a:prstGeom>
        </p:spPr>
      </p:pic>
    </p:spTree>
    <p:extLst>
      <p:ext uri="{BB962C8B-B14F-4D97-AF65-F5344CB8AC3E}">
        <p14:creationId xmlns:p14="http://schemas.microsoft.com/office/powerpoint/2010/main" val="3345027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dirty="0">
              <a:solidFill>
                <a:schemeClr val="bg1"/>
              </a:solidFill>
            </a:endParaRPr>
          </a:p>
        </p:txBody>
      </p:sp>
      <p:pic>
        <p:nvPicPr>
          <p:cNvPr id="8" name="Immagine 6">
            <a:extLst>
              <a:ext uri="{FF2B5EF4-FFF2-40B4-BE49-F238E27FC236}">
                <a16:creationId xmlns:a16="http://schemas.microsoft.com/office/drawing/2014/main" id="{38BF697F-4C3F-B44D-F6C6-3D1E0DC6197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bwMode="auto">
          <a:xfrm>
            <a:off x="3501098" y="2269067"/>
            <a:ext cx="5189805" cy="23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32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AB5DD9CB-1F39-4812-8212-4BBE086A22BB}" type="datetimeFigureOut">
              <a:rPr lang="en-GB" smtClean="0"/>
              <a:t>14/04/2025</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36559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2635D8-CCDF-6D38-8F13-A179A41E70A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E434A56-224E-D866-A28F-911AF1B326B0}"/>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2815B5-BA9F-4BC1-142B-FB146E55539B}"/>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5" name="Segnaposto piè di pagina 4">
            <a:extLst>
              <a:ext uri="{FF2B5EF4-FFF2-40B4-BE49-F238E27FC236}">
                <a16:creationId xmlns:a16="http://schemas.microsoft.com/office/drawing/2014/main" id="{D9639FF7-9837-5485-22E6-98359CE2794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1BA95AF-CF08-9540-8958-30ECAA24DB12}"/>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387014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9B05C-6215-0CBC-7B82-45F3AB91777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CBDA081-A4AC-23E8-A80B-BB3EDFA46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1D0D27AD-7692-29FD-138C-8E2D277B0C59}"/>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5" name="Segnaposto piè di pagina 4">
            <a:extLst>
              <a:ext uri="{FF2B5EF4-FFF2-40B4-BE49-F238E27FC236}">
                <a16:creationId xmlns:a16="http://schemas.microsoft.com/office/drawing/2014/main" id="{1EFA7B6A-8E96-4A22-AC28-CC5D4A5FC01A}"/>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F81F665B-5DD5-68C7-A7BF-2101FC91976D}"/>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218755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E8C6D-2746-FE8C-D954-F04A0892A3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C4DAC7-51DC-0512-D3C5-636DA9B67150}"/>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DC77EFD-F6AD-7E4A-2466-734F7D9F8974}"/>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F64D86-9423-4050-EABD-82F754AC9791}"/>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6" name="Segnaposto piè di pagina 5">
            <a:extLst>
              <a:ext uri="{FF2B5EF4-FFF2-40B4-BE49-F238E27FC236}">
                <a16:creationId xmlns:a16="http://schemas.microsoft.com/office/drawing/2014/main" id="{F1F5BF3C-0092-1DEB-DF7D-873B0ECF5DF3}"/>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1891FFC-8CE4-A06C-6922-845EBB33D260}"/>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3685484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1E9C76-ADD7-91FE-76C9-8E59F94629D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A3DAC0-0839-47EF-03C6-93B46E1AE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8AAB33E-3013-3EE2-4E41-A18D1471D090}"/>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A8BE1D0-E709-E1B6-7882-A7C1F3F84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4067025A-7024-FF82-2CD9-A169C692DB75}"/>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294965E-60D1-02D6-7D5B-78FA5B51BD15}"/>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8" name="Segnaposto piè di pagina 7">
            <a:extLst>
              <a:ext uri="{FF2B5EF4-FFF2-40B4-BE49-F238E27FC236}">
                <a16:creationId xmlns:a16="http://schemas.microsoft.com/office/drawing/2014/main" id="{C285446E-D0C3-EB44-D741-898EA10E6D62}"/>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96CEDB29-873E-5535-846B-35B3DC3577D6}"/>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273911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1BEB9-DC85-61DC-2E70-EECA88267D08}"/>
              </a:ext>
            </a:extLst>
          </p:cNvPr>
          <p:cNvSpPr>
            <a:spLocks noGrp="1"/>
          </p:cNvSpPr>
          <p:nvPr>
            <p:ph type="title"/>
          </p:nvPr>
        </p:nvSpPr>
        <p:spPr/>
        <p:txBody>
          <a:bodyPr/>
          <a:lstStyle/>
          <a:p>
            <a:r>
              <a:rPr lang="it-IT"/>
              <a:t>Fare clic per modificare lo stile del titolo dello schema</a:t>
            </a:r>
            <a:endParaRPr lang="it-IT" dirty="0"/>
          </a:p>
        </p:txBody>
      </p:sp>
      <p:sp>
        <p:nvSpPr>
          <p:cNvPr id="3" name="Segnaposto data 2">
            <a:extLst>
              <a:ext uri="{FF2B5EF4-FFF2-40B4-BE49-F238E27FC236}">
                <a16:creationId xmlns:a16="http://schemas.microsoft.com/office/drawing/2014/main" id="{0784C7E1-3A6B-9BF3-9D7E-B84FBB4EA4C3}"/>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4" name="Segnaposto piè di pagina 3">
            <a:extLst>
              <a:ext uri="{FF2B5EF4-FFF2-40B4-BE49-F238E27FC236}">
                <a16:creationId xmlns:a16="http://schemas.microsoft.com/office/drawing/2014/main" id="{814B297B-6060-AC1C-692E-69C528C0585F}"/>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3C92E7EA-01EC-8DA9-0AD8-097FF79EA7CD}"/>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87639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6D660FF-A924-B2C4-5D36-2548BC1C856F}"/>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3" name="Segnaposto piè di pagina 2">
            <a:extLst>
              <a:ext uri="{FF2B5EF4-FFF2-40B4-BE49-F238E27FC236}">
                <a16:creationId xmlns:a16="http://schemas.microsoft.com/office/drawing/2014/main" id="{A48134CA-4890-3AD2-BFC1-635593B23C22}"/>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0959B0E4-734C-4FB1-ABD0-43EBCEE40CA0}"/>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285151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A02DE-EF25-8A34-A17C-9CF1E53851C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0EDFA90-A16F-D126-B45F-FA7913A12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07362F2-2D07-BADC-9028-5FF264BBC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8E7C2D8-244A-8B91-1324-66BF5F723BD6}"/>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6" name="Segnaposto piè di pagina 5">
            <a:extLst>
              <a:ext uri="{FF2B5EF4-FFF2-40B4-BE49-F238E27FC236}">
                <a16:creationId xmlns:a16="http://schemas.microsoft.com/office/drawing/2014/main" id="{75F98A4E-3799-1101-A9C0-EA1E537A9DF6}"/>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CE56DED9-3158-0431-69E5-757400DB0C54}"/>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225965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70726-1E27-AA9F-3B2E-692DBC81A1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DA53B16-4FDD-45A1-11E9-42FB6DC88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D8374E34-1E69-D976-B1C5-8499B3A13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29DC378-0820-E023-FD20-90E7E384F206}"/>
              </a:ext>
            </a:extLst>
          </p:cNvPr>
          <p:cNvSpPr>
            <a:spLocks noGrp="1"/>
          </p:cNvSpPr>
          <p:nvPr>
            <p:ph type="dt" sz="half" idx="10"/>
          </p:nvPr>
        </p:nvSpPr>
        <p:spPr/>
        <p:txBody>
          <a:bodyPr/>
          <a:lstStyle/>
          <a:p>
            <a:fld id="{AB5DD9CB-1F39-4812-8212-4BBE086A22BB}" type="datetimeFigureOut">
              <a:rPr lang="en-GB" smtClean="0"/>
              <a:t>14/04/2025</a:t>
            </a:fld>
            <a:endParaRPr lang="en-GB"/>
          </a:p>
        </p:txBody>
      </p:sp>
      <p:sp>
        <p:nvSpPr>
          <p:cNvPr id="6" name="Segnaposto piè di pagina 5">
            <a:extLst>
              <a:ext uri="{FF2B5EF4-FFF2-40B4-BE49-F238E27FC236}">
                <a16:creationId xmlns:a16="http://schemas.microsoft.com/office/drawing/2014/main" id="{E64F833C-9ED4-C074-2B18-A66A6F9C558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D36D7FED-89C8-E0C9-1D82-948243332AB4}"/>
              </a:ext>
            </a:extLst>
          </p:cNvPr>
          <p:cNvSpPr>
            <a:spLocks noGrp="1"/>
          </p:cNvSpPr>
          <p:nvPr>
            <p:ph type="sldNum" sz="quarter" idx="12"/>
          </p:nvPr>
        </p:nvSpPr>
        <p:spPr/>
        <p:txBody>
          <a:bodyPr/>
          <a:lstStyle/>
          <a:p>
            <a:fld id="{337CF45D-B567-4921-9F09-98C4758549B4}" type="slidenum">
              <a:rPr lang="en-GB" smtClean="0"/>
              <a:t>‹N›</a:t>
            </a:fld>
            <a:endParaRPr lang="en-GB"/>
          </a:p>
        </p:txBody>
      </p:sp>
    </p:spTree>
    <p:extLst>
      <p:ext uri="{BB962C8B-B14F-4D97-AF65-F5344CB8AC3E}">
        <p14:creationId xmlns:p14="http://schemas.microsoft.com/office/powerpoint/2010/main" val="78714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8C73D6B-3B98-0B4D-3839-170A9073C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212E685-16F2-CD57-8F24-94C80A592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90F94EB-D8FF-46BD-0EB1-02B9720A4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DD9CB-1F39-4812-8212-4BBE086A22BB}" type="datetimeFigureOut">
              <a:rPr lang="en-GB" smtClean="0"/>
              <a:t>14/04/2025</a:t>
            </a:fld>
            <a:endParaRPr lang="en-GB"/>
          </a:p>
        </p:txBody>
      </p:sp>
      <p:sp>
        <p:nvSpPr>
          <p:cNvPr id="5" name="Segnaposto piè di pagina 4">
            <a:extLst>
              <a:ext uri="{FF2B5EF4-FFF2-40B4-BE49-F238E27FC236}">
                <a16:creationId xmlns:a16="http://schemas.microsoft.com/office/drawing/2014/main" id="{65E05C7A-E8F9-1686-FBF1-6D0625EB7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6F7E8887-8F71-A9F3-4692-499C4365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CF45D-B567-4921-9F09-98C4758549B4}" type="slidenum">
              <a:rPr lang="en-GB" smtClean="0"/>
              <a:t>‹N›</a:t>
            </a:fld>
            <a:endParaRPr lang="en-GB"/>
          </a:p>
        </p:txBody>
      </p:sp>
    </p:spTree>
    <p:extLst>
      <p:ext uri="{BB962C8B-B14F-4D97-AF65-F5344CB8AC3E}">
        <p14:creationId xmlns:p14="http://schemas.microsoft.com/office/powerpoint/2010/main" val="117966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evt.labcd.unipi.it/"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dh.dlls.univr.it/dse/dal/#/imgTxt?d=doc_1&amp;p=DALV_fol_109r&amp;s=text-front-div&amp;e=diplomatic" TargetMode="External"/><Relationship Id="rId2" Type="http://schemas.openxmlformats.org/officeDocument/2006/relationships/hyperlink" Target="http://vbd.humnet.unipi.it/beta/#104v" TargetMode="External"/><Relationship Id="rId1" Type="http://schemas.openxmlformats.org/officeDocument/2006/relationships/slideLayout" Target="../slideLayouts/slideLayout11.xml"/><Relationship Id="rId5" Type="http://schemas.openxmlformats.org/officeDocument/2006/relationships/hyperlink" Target="https://web.unibas.it/bup/evt2/pde/#/imgTxt?d=text_Carmen&amp;p=fol.95v&amp;s=img_95v&amp;e=interpretative&amp;ce=critical" TargetMode="External"/><Relationship Id="rId4" Type="http://schemas.openxmlformats.org/officeDocument/2006/relationships/hyperlink" Target="https://dh.dlls.univr.it/dse/dal-v/#/imgTxt?d=doc_1&amp;p=DALV_fol_109r&amp;s=text-front-div&amp;e=diplomati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Una </a:t>
            </a:r>
            <a:r>
              <a:rPr lang="it-IT" sz="3200" dirty="0" err="1">
                <a:latin typeface="Cambria" panose="02040503050406030204" pitchFamily="18" charset="0"/>
                <a:ea typeface="Cambria" panose="02040503050406030204" pitchFamily="18" charset="0"/>
              </a:rPr>
              <a:t>SDE</a:t>
            </a:r>
            <a:r>
              <a:rPr lang="it-IT" sz="3200" dirty="0">
                <a:latin typeface="Cambria" panose="02040503050406030204" pitchFamily="18" charset="0"/>
                <a:ea typeface="Cambria" panose="02040503050406030204" pitchFamily="18" charset="0"/>
              </a:rPr>
              <a:t> low cost</a:t>
            </a:r>
            <a:endParaRPr lang="en-GB" sz="3200" dirty="0">
              <a:latin typeface="Cambria" panose="02040503050406030204" pitchFamily="18" charset="0"/>
              <a:ea typeface="Cambria" panose="02040503050406030204" pitchFamily="18" charset="0"/>
            </a:endParaRPr>
          </a:p>
        </p:txBody>
      </p:sp>
      <p:sp>
        <p:nvSpPr>
          <p:cNvPr id="12" name="CasellaDiTesto 11">
            <a:extLst>
              <a:ext uri="{FF2B5EF4-FFF2-40B4-BE49-F238E27FC236}">
                <a16:creationId xmlns:a16="http://schemas.microsoft.com/office/drawing/2014/main" id="{52264201-14D2-4A81-8E58-8FF9880DE9B1}"/>
              </a:ext>
            </a:extLst>
          </p:cNvPr>
          <p:cNvSpPr txBox="1"/>
          <p:nvPr/>
        </p:nvSpPr>
        <p:spPr>
          <a:xfrm>
            <a:off x="3635138" y="2469572"/>
            <a:ext cx="5852160" cy="461665"/>
          </a:xfrm>
          <a:prstGeom prst="rect">
            <a:avLst/>
          </a:prstGeom>
          <a:noFill/>
        </p:spPr>
        <p:txBody>
          <a:bodyPr wrap="square" rtlCol="0">
            <a:spAutoFit/>
          </a:bodyPr>
          <a:lstStyle/>
          <a:p>
            <a:r>
              <a:rPr lang="it-IT" sz="2400" i="1" dirty="0" err="1">
                <a:latin typeface="Cambria" panose="02040503050406030204" pitchFamily="18" charset="0"/>
                <a:ea typeface="Cambria" panose="02040503050406030204" pitchFamily="18" charset="0"/>
              </a:rPr>
              <a:t>EVT</a:t>
            </a:r>
            <a:r>
              <a:rPr lang="it-IT" sz="2400" dirty="0">
                <a:latin typeface="Cambria" panose="02040503050406030204" pitchFamily="18" charset="0"/>
                <a:ea typeface="Cambria" panose="02040503050406030204" pitchFamily="18" charset="0"/>
              </a:rPr>
              <a:t> (Edition </a:t>
            </a:r>
            <a:r>
              <a:rPr lang="it-IT" sz="2400" dirty="0" err="1">
                <a:latin typeface="Cambria" panose="02040503050406030204" pitchFamily="18" charset="0"/>
                <a:ea typeface="Cambria" panose="02040503050406030204" pitchFamily="18" charset="0"/>
              </a:rPr>
              <a:t>Visualization</a:t>
            </a:r>
            <a:r>
              <a:rPr lang="it-IT" sz="2400" dirty="0">
                <a:latin typeface="Cambria" panose="02040503050406030204" pitchFamily="18" charset="0"/>
                <a:ea typeface="Cambria" panose="02040503050406030204" pitchFamily="18" charset="0"/>
              </a:rPr>
              <a:t> Technology)</a:t>
            </a:r>
            <a:endParaRPr lang="en-GB" sz="2400" dirty="0">
              <a:latin typeface="Cambria" panose="02040503050406030204" pitchFamily="18" charset="0"/>
              <a:ea typeface="Cambria" panose="02040503050406030204" pitchFamily="18" charset="0"/>
            </a:endParaRPr>
          </a:p>
        </p:txBody>
      </p:sp>
      <p:sp>
        <p:nvSpPr>
          <p:cNvPr id="7" name="CasellaDiTesto 6">
            <a:extLst>
              <a:ext uri="{FF2B5EF4-FFF2-40B4-BE49-F238E27FC236}">
                <a16:creationId xmlns:a16="http://schemas.microsoft.com/office/drawing/2014/main" id="{34FD9CC1-EBD7-41E5-B424-260838DECA1B}"/>
              </a:ext>
            </a:extLst>
          </p:cNvPr>
          <p:cNvSpPr txBox="1"/>
          <p:nvPr/>
        </p:nvSpPr>
        <p:spPr>
          <a:xfrm>
            <a:off x="804671" y="5385816"/>
            <a:ext cx="10607041" cy="853069"/>
          </a:xfrm>
          <a:prstGeom prst="rect">
            <a:avLst/>
          </a:prstGeom>
          <a:noFill/>
        </p:spPr>
        <p:txBody>
          <a:bodyPr wrap="square" rtlCol="0">
            <a:spAutoFit/>
          </a:bodyPr>
          <a:lstStyle/>
          <a:p>
            <a:r>
              <a:rPr lang="it-IT" sz="2400" dirty="0">
                <a:latin typeface="Cambria" panose="02040503050406030204" pitchFamily="18" charset="0"/>
                <a:ea typeface="Cambria" panose="02040503050406030204" pitchFamily="18" charset="0"/>
              </a:rPr>
              <a:t>Progetto coordinato da Roberto Rosselli Del Turco (Unito) in collaborazione con studenti e </a:t>
            </a:r>
            <a:r>
              <a:rPr lang="it-IT" sz="2400" dirty="0" err="1">
                <a:latin typeface="Cambria" panose="02040503050406030204" pitchFamily="18" charset="0"/>
                <a:ea typeface="Cambria" panose="02040503050406030204" pitchFamily="18" charset="0"/>
              </a:rPr>
              <a:t>ricercat</a:t>
            </a:r>
            <a:r>
              <a:rPr lang="it-IT" sz="2400" dirty="0">
                <a:latin typeface="Cambria" panose="02040503050406030204" pitchFamily="18" charset="0"/>
                <a:ea typeface="Cambria" panose="02040503050406030204" pitchFamily="18" charset="0"/>
              </a:rPr>
              <a:t>* </a:t>
            </a:r>
            <a:r>
              <a:rPr lang="it-IT" sz="2400" dirty="0" err="1">
                <a:latin typeface="Cambria" panose="02040503050406030204" pitchFamily="18" charset="0"/>
                <a:ea typeface="Cambria" panose="02040503050406030204" pitchFamily="18" charset="0"/>
              </a:rPr>
              <a:t>Unipi</a:t>
            </a:r>
            <a:endParaRPr lang="en-GB" sz="2400" dirty="0">
              <a:latin typeface="Cambria" panose="02040503050406030204" pitchFamily="18" charset="0"/>
              <a:ea typeface="Cambria" panose="02040503050406030204" pitchFamily="18" charset="0"/>
            </a:endParaRPr>
          </a:p>
        </p:txBody>
      </p:sp>
      <p:sp>
        <p:nvSpPr>
          <p:cNvPr id="5" name="CasellaDiTesto 4">
            <a:extLst>
              <a:ext uri="{FF2B5EF4-FFF2-40B4-BE49-F238E27FC236}">
                <a16:creationId xmlns:a16="http://schemas.microsoft.com/office/drawing/2014/main" id="{B5E8628D-3E18-D989-F92C-C7DD69CDF222}"/>
              </a:ext>
            </a:extLst>
          </p:cNvPr>
          <p:cNvSpPr txBox="1"/>
          <p:nvPr/>
        </p:nvSpPr>
        <p:spPr>
          <a:xfrm>
            <a:off x="4296833" y="3761196"/>
            <a:ext cx="6096000" cy="461665"/>
          </a:xfrm>
          <a:prstGeom prst="rect">
            <a:avLst/>
          </a:prstGeom>
          <a:noFill/>
        </p:spPr>
        <p:txBody>
          <a:bodyPr wrap="square">
            <a:spAutoFit/>
          </a:bodyPr>
          <a:lstStyle/>
          <a:p>
            <a:r>
              <a:rPr lang="it-IT" sz="2400">
                <a:latin typeface="Cambria" panose="02040503050406030204" pitchFamily="18" charset="0"/>
                <a:ea typeface="Cambria" panose="02040503050406030204" pitchFamily="18" charset="0"/>
                <a:hlinkClick r:id="rId2"/>
              </a:rPr>
              <a:t>http://evt.labcd.unipi.it</a:t>
            </a:r>
            <a:endParaRPr lang="it-IT" sz="24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445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Caratteristiche paleografiche del manoscritto</a:t>
            </a:r>
            <a:endParaRPr lang="en-GB" sz="3200">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56E3B92E-BE20-4A5D-8214-68AAA6398A13}"/>
              </a:ext>
            </a:extLst>
          </p:cNvPr>
          <p:cNvPicPr>
            <a:picLocks noChangeAspect="1"/>
          </p:cNvPicPr>
          <p:nvPr/>
        </p:nvPicPr>
        <p:blipFill rotWithShape="1">
          <a:blip r:embed="rId2"/>
          <a:srcRect l="19038" t="43230" r="76098" b="-284"/>
          <a:stretch/>
        </p:blipFill>
        <p:spPr>
          <a:xfrm>
            <a:off x="2270466" y="5845611"/>
            <a:ext cx="432280" cy="973331"/>
          </a:xfrm>
          <a:prstGeom prst="rect">
            <a:avLst/>
          </a:prstGeom>
        </p:spPr>
      </p:pic>
      <p:pic>
        <p:nvPicPr>
          <p:cNvPr id="6" name="Immagine 5">
            <a:extLst>
              <a:ext uri="{FF2B5EF4-FFF2-40B4-BE49-F238E27FC236}">
                <a16:creationId xmlns:a16="http://schemas.microsoft.com/office/drawing/2014/main" id="{DD7A10F2-FABB-40D4-881A-1507C15689C2}"/>
              </a:ext>
            </a:extLst>
          </p:cNvPr>
          <p:cNvPicPr>
            <a:picLocks noChangeAspect="1"/>
          </p:cNvPicPr>
          <p:nvPr/>
        </p:nvPicPr>
        <p:blipFill rotWithShape="1">
          <a:blip r:embed="rId2"/>
          <a:srcRect l="51953" t="64131" r="38070"/>
          <a:stretch/>
        </p:blipFill>
        <p:spPr>
          <a:xfrm>
            <a:off x="4032220" y="6066588"/>
            <a:ext cx="770021" cy="531379"/>
          </a:xfrm>
          <a:prstGeom prst="rect">
            <a:avLst/>
          </a:prstGeom>
        </p:spPr>
      </p:pic>
      <p:pic>
        <p:nvPicPr>
          <p:cNvPr id="11" name="Immagine 10">
            <a:extLst>
              <a:ext uri="{FF2B5EF4-FFF2-40B4-BE49-F238E27FC236}">
                <a16:creationId xmlns:a16="http://schemas.microsoft.com/office/drawing/2014/main" id="{5D2A06F8-E9D9-4680-8173-4E9BCE260C79}"/>
              </a:ext>
            </a:extLst>
          </p:cNvPr>
          <p:cNvPicPr>
            <a:picLocks noChangeAspect="1"/>
          </p:cNvPicPr>
          <p:nvPr/>
        </p:nvPicPr>
        <p:blipFill rotWithShape="1">
          <a:blip r:embed="rId3"/>
          <a:srcRect l="56843" t="3482" r="28230" b="82768"/>
          <a:stretch/>
        </p:blipFill>
        <p:spPr>
          <a:xfrm>
            <a:off x="493986" y="2315308"/>
            <a:ext cx="5261922" cy="3231635"/>
          </a:xfrm>
          <a:prstGeom prst="rect">
            <a:avLst/>
          </a:prstGeom>
        </p:spPr>
      </p:pic>
      <p:sp>
        <p:nvSpPr>
          <p:cNvPr id="12" name="CasellaDiTesto 11">
            <a:extLst>
              <a:ext uri="{FF2B5EF4-FFF2-40B4-BE49-F238E27FC236}">
                <a16:creationId xmlns:a16="http://schemas.microsoft.com/office/drawing/2014/main" id="{52264201-14D2-4A81-8E58-8FF9880DE9B1}"/>
              </a:ext>
            </a:extLst>
          </p:cNvPr>
          <p:cNvSpPr txBox="1"/>
          <p:nvPr/>
        </p:nvSpPr>
        <p:spPr>
          <a:xfrm>
            <a:off x="683394" y="1945976"/>
            <a:ext cx="1337911" cy="369332"/>
          </a:xfrm>
          <a:prstGeom prst="rect">
            <a:avLst/>
          </a:prstGeom>
          <a:noFill/>
        </p:spPr>
        <p:txBody>
          <a:bodyPr wrap="square" rtlCol="0">
            <a:spAutoFit/>
          </a:bodyPr>
          <a:lstStyle/>
          <a:p>
            <a:r>
              <a:rPr lang="it-IT">
                <a:latin typeface="Cambria" panose="02040503050406030204" pitchFamily="18" charset="0"/>
                <a:ea typeface="Cambria" panose="02040503050406030204" pitchFamily="18" charset="0"/>
              </a:rPr>
              <a:t>fol. 13r </a:t>
            </a:r>
            <a:endParaRPr lang="en-GB">
              <a:latin typeface="Cambria" panose="02040503050406030204" pitchFamily="18" charset="0"/>
              <a:ea typeface="Cambria" panose="02040503050406030204" pitchFamily="18" charset="0"/>
            </a:endParaRPr>
          </a:p>
        </p:txBody>
      </p:sp>
      <p:pic>
        <p:nvPicPr>
          <p:cNvPr id="13" name="Immagine 12">
            <a:extLst>
              <a:ext uri="{FF2B5EF4-FFF2-40B4-BE49-F238E27FC236}">
                <a16:creationId xmlns:a16="http://schemas.microsoft.com/office/drawing/2014/main" id="{EC48AD53-A3AB-40FA-AD1E-F36704ADE478}"/>
              </a:ext>
            </a:extLst>
          </p:cNvPr>
          <p:cNvPicPr>
            <a:picLocks noChangeAspect="1"/>
          </p:cNvPicPr>
          <p:nvPr/>
        </p:nvPicPr>
        <p:blipFill rotWithShape="1">
          <a:blip r:embed="rId4"/>
          <a:srcRect l="69454" t="70214" r="24443" b="11057"/>
          <a:stretch/>
        </p:blipFill>
        <p:spPr>
          <a:xfrm>
            <a:off x="6995126" y="5753123"/>
            <a:ext cx="510139" cy="960066"/>
          </a:xfrm>
          <a:prstGeom prst="rect">
            <a:avLst/>
          </a:prstGeom>
        </p:spPr>
      </p:pic>
      <p:sp>
        <p:nvSpPr>
          <p:cNvPr id="14" name="Ovale 13">
            <a:extLst>
              <a:ext uri="{FF2B5EF4-FFF2-40B4-BE49-F238E27FC236}">
                <a16:creationId xmlns:a16="http://schemas.microsoft.com/office/drawing/2014/main" id="{A91F9698-2ED2-4434-BB5D-6D1E788E7134}"/>
              </a:ext>
            </a:extLst>
          </p:cNvPr>
          <p:cNvSpPr/>
          <p:nvPr/>
        </p:nvSpPr>
        <p:spPr>
          <a:xfrm>
            <a:off x="1587403" y="4514248"/>
            <a:ext cx="365759" cy="616017"/>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926498BC-C7A7-4C1C-8F5F-2EB67DA0250B}"/>
              </a:ext>
            </a:extLst>
          </p:cNvPr>
          <p:cNvSpPr/>
          <p:nvPr/>
        </p:nvSpPr>
        <p:spPr>
          <a:xfrm>
            <a:off x="3470762" y="4700586"/>
            <a:ext cx="609582" cy="429679"/>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F0C192E2-E17E-47E0-A715-90B1B086584A}"/>
              </a:ext>
            </a:extLst>
          </p:cNvPr>
          <p:cNvSpPr/>
          <p:nvPr/>
        </p:nvSpPr>
        <p:spPr>
          <a:xfrm>
            <a:off x="4135732" y="4598886"/>
            <a:ext cx="367363" cy="569745"/>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nettore 2 18">
            <a:extLst>
              <a:ext uri="{FF2B5EF4-FFF2-40B4-BE49-F238E27FC236}">
                <a16:creationId xmlns:a16="http://schemas.microsoft.com/office/drawing/2014/main" id="{ED1B00F5-4E56-4420-AF79-07E73852E662}"/>
              </a:ext>
            </a:extLst>
          </p:cNvPr>
          <p:cNvCxnSpPr>
            <a:cxnSpLocks/>
            <a:stCxn id="14" idx="4"/>
          </p:cNvCxnSpPr>
          <p:nvPr/>
        </p:nvCxnSpPr>
        <p:spPr>
          <a:xfrm>
            <a:off x="1770283" y="5130265"/>
            <a:ext cx="432281" cy="989833"/>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94C82EA7-D993-4D41-8D9B-0760D45949D2}"/>
              </a:ext>
            </a:extLst>
          </p:cNvPr>
          <p:cNvCxnSpPr>
            <a:cxnSpLocks/>
            <a:stCxn id="15" idx="4"/>
            <a:endCxn id="6" idx="0"/>
          </p:cNvCxnSpPr>
          <p:nvPr/>
        </p:nvCxnSpPr>
        <p:spPr>
          <a:xfrm>
            <a:off x="3775553" y="5130265"/>
            <a:ext cx="641678" cy="936323"/>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0135805C-FB37-4136-B10A-E6AE0F77EC46}"/>
              </a:ext>
            </a:extLst>
          </p:cNvPr>
          <p:cNvCxnSpPr>
            <a:cxnSpLocks/>
          </p:cNvCxnSpPr>
          <p:nvPr/>
        </p:nvCxnSpPr>
        <p:spPr>
          <a:xfrm>
            <a:off x="4300163" y="5176053"/>
            <a:ext cx="2603634" cy="675695"/>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e 19">
            <a:extLst>
              <a:ext uri="{FF2B5EF4-FFF2-40B4-BE49-F238E27FC236}">
                <a16:creationId xmlns:a16="http://schemas.microsoft.com/office/drawing/2014/main" id="{67AB2400-8A56-4581-B00D-5DD785938C54}"/>
              </a:ext>
            </a:extLst>
          </p:cNvPr>
          <p:cNvSpPr/>
          <p:nvPr/>
        </p:nvSpPr>
        <p:spPr>
          <a:xfrm>
            <a:off x="3272589" y="4010511"/>
            <a:ext cx="198173" cy="811745"/>
          </a:xfrm>
          <a:prstGeom prst="ellipse">
            <a:avLst/>
          </a:prstGeom>
          <a:no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A197BEF0-B4BF-4622-9AE8-24BDB20E40FC}"/>
              </a:ext>
            </a:extLst>
          </p:cNvPr>
          <p:cNvCxnSpPr/>
          <p:nvPr/>
        </p:nvCxnSpPr>
        <p:spPr>
          <a:xfrm flipV="1">
            <a:off x="3584530" y="3532472"/>
            <a:ext cx="3802746" cy="860105"/>
          </a:xfrm>
          <a:prstGeom prst="straightConnector1">
            <a:avLst/>
          </a:prstGeom>
          <a:ln w="28575">
            <a:solidFill>
              <a:srgbClr val="990000"/>
            </a:solidFill>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4F7C66EE-2458-4F5F-92AC-F792A9F965B5}"/>
              </a:ext>
            </a:extLst>
          </p:cNvPr>
          <p:cNvPicPr>
            <a:picLocks noChangeAspect="1"/>
          </p:cNvPicPr>
          <p:nvPr/>
        </p:nvPicPr>
        <p:blipFill rotWithShape="1">
          <a:blip r:embed="rId5"/>
          <a:srcRect l="47136" t="50434" r="28793" b="25052"/>
          <a:stretch/>
        </p:blipFill>
        <p:spPr>
          <a:xfrm>
            <a:off x="7501044" y="3007013"/>
            <a:ext cx="1562390" cy="977168"/>
          </a:xfrm>
          <a:prstGeom prst="rect">
            <a:avLst/>
          </a:prstGeom>
        </p:spPr>
      </p:pic>
    </p:spTree>
    <p:extLst>
      <p:ext uri="{BB962C8B-B14F-4D97-AF65-F5344CB8AC3E}">
        <p14:creationId xmlns:p14="http://schemas.microsoft.com/office/powerpoint/2010/main" val="6364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Trascrizione ed edizione</a:t>
            </a:r>
            <a:endParaRPr lang="en-GB" sz="3200">
              <a:latin typeface="Cambria" panose="02040503050406030204" pitchFamily="18" charset="0"/>
              <a:ea typeface="Cambria" panose="02040503050406030204" pitchFamily="18" charset="0"/>
            </a:endParaRPr>
          </a:p>
        </p:txBody>
      </p:sp>
      <p:sp>
        <p:nvSpPr>
          <p:cNvPr id="12" name="CasellaDiTesto 11">
            <a:extLst>
              <a:ext uri="{FF2B5EF4-FFF2-40B4-BE49-F238E27FC236}">
                <a16:creationId xmlns:a16="http://schemas.microsoft.com/office/drawing/2014/main" id="{52264201-14D2-4A81-8E58-8FF9880DE9B1}"/>
              </a:ext>
            </a:extLst>
          </p:cNvPr>
          <p:cNvSpPr txBox="1"/>
          <p:nvPr/>
        </p:nvSpPr>
        <p:spPr>
          <a:xfrm>
            <a:off x="616017" y="2424443"/>
            <a:ext cx="1337911" cy="369332"/>
          </a:xfrm>
          <a:prstGeom prst="rect">
            <a:avLst/>
          </a:prstGeom>
          <a:noFill/>
        </p:spPr>
        <p:txBody>
          <a:bodyPr wrap="square" rtlCol="0">
            <a:spAutoFit/>
          </a:bodyPr>
          <a:lstStyle/>
          <a:p>
            <a:r>
              <a:rPr lang="it-IT">
                <a:latin typeface="Cambria" panose="02040503050406030204" pitchFamily="18" charset="0"/>
                <a:ea typeface="Cambria" panose="02040503050406030204" pitchFamily="18" charset="0"/>
              </a:rPr>
              <a:t>fol. 13r </a:t>
            </a:r>
            <a:endParaRPr lang="en-GB">
              <a:latin typeface="Cambria" panose="02040503050406030204" pitchFamily="18" charset="0"/>
              <a:ea typeface="Cambria" panose="02040503050406030204" pitchFamily="18" charset="0"/>
            </a:endParaRPr>
          </a:p>
        </p:txBody>
      </p:sp>
      <p:pic>
        <p:nvPicPr>
          <p:cNvPr id="4" name="Immagine 3">
            <a:extLst>
              <a:ext uri="{FF2B5EF4-FFF2-40B4-BE49-F238E27FC236}">
                <a16:creationId xmlns:a16="http://schemas.microsoft.com/office/drawing/2014/main" id="{530916E9-D597-4692-AAD1-A5D01CBA1573}"/>
              </a:ext>
            </a:extLst>
          </p:cNvPr>
          <p:cNvPicPr>
            <a:picLocks noChangeAspect="1"/>
          </p:cNvPicPr>
          <p:nvPr/>
        </p:nvPicPr>
        <p:blipFill rotWithShape="1">
          <a:blip r:embed="rId2"/>
          <a:srcRect l="56553" t="9502" r="27931" b="77025"/>
          <a:stretch/>
        </p:blipFill>
        <p:spPr>
          <a:xfrm>
            <a:off x="308008" y="2793775"/>
            <a:ext cx="5315394" cy="3076904"/>
          </a:xfrm>
          <a:prstGeom prst="rect">
            <a:avLst/>
          </a:prstGeom>
        </p:spPr>
      </p:pic>
      <p:sp>
        <p:nvSpPr>
          <p:cNvPr id="5" name="CasellaDiTesto 4">
            <a:extLst>
              <a:ext uri="{FF2B5EF4-FFF2-40B4-BE49-F238E27FC236}">
                <a16:creationId xmlns:a16="http://schemas.microsoft.com/office/drawing/2014/main" id="{5F81B807-616B-4249-B8EF-DD9096B6145D}"/>
              </a:ext>
            </a:extLst>
          </p:cNvPr>
          <p:cNvSpPr txBox="1"/>
          <p:nvPr/>
        </p:nvSpPr>
        <p:spPr>
          <a:xfrm>
            <a:off x="7228573" y="1639613"/>
            <a:ext cx="3753852" cy="2308324"/>
          </a:xfrm>
          <a:prstGeom prst="rect">
            <a:avLst/>
          </a:prstGeom>
          <a:noFill/>
          <a:ln w="28575">
            <a:solidFill>
              <a:srgbClr val="990000"/>
            </a:solidFill>
          </a:ln>
        </p:spPr>
        <p:txBody>
          <a:bodyPr wrap="square" rtlCol="0">
            <a:spAutoFit/>
          </a:bodyPr>
          <a:lstStyle/>
          <a:p>
            <a:r>
              <a:rPr lang="it-IT" b="1" dirty="0">
                <a:latin typeface="Cambria" panose="02040503050406030204" pitchFamily="18" charset="0"/>
                <a:ea typeface="Cambria" panose="02040503050406030204" pitchFamily="18" charset="0"/>
              </a:rPr>
              <a:t>Trascrizione diplomatica</a:t>
            </a:r>
          </a:p>
          <a:p>
            <a:endParaRPr lang="it-IT" dirty="0">
              <a:latin typeface="Cambria" panose="02040503050406030204" pitchFamily="18" charset="0"/>
              <a:ea typeface="Cambria" panose="02040503050406030204" pitchFamily="18" charset="0"/>
            </a:endParaRPr>
          </a:p>
          <a:p>
            <a:r>
              <a:rPr lang="it-IT" dirty="0">
                <a:latin typeface="Cambria" panose="02040503050406030204" pitchFamily="18" charset="0"/>
                <a:ea typeface="Cambria" panose="02040503050406030204" pitchFamily="18" charset="0"/>
              </a:rPr>
              <a:t>l      </a:t>
            </a:r>
            <a:r>
              <a:rPr lang="it-IT" dirty="0" err="1">
                <a:latin typeface="Cambria" panose="02040503050406030204" pitchFamily="18" charset="0"/>
                <a:ea typeface="Cambria" panose="02040503050406030204" pitchFamily="18" charset="0"/>
              </a:rPr>
              <a:t>ordlingis</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lyſtenith</a:t>
            </a:r>
            <a:r>
              <a:rPr lang="it-IT" dirty="0">
                <a:latin typeface="Cambria" panose="02040503050406030204" pitchFamily="18" charset="0"/>
                <a:ea typeface="Cambria" panose="02040503050406030204" pitchFamily="18" charset="0"/>
              </a:rPr>
              <a:t> to </a:t>
            </a:r>
            <a:r>
              <a:rPr lang="it-IT" dirty="0" err="1">
                <a:latin typeface="Cambria" panose="02040503050406030204" pitchFamily="18" charset="0"/>
                <a:ea typeface="Cambria" panose="02040503050406030204" pitchFamily="18" charset="0"/>
              </a:rPr>
              <a:t>my</a:t>
            </a:r>
            <a:r>
              <a:rPr lang="it-IT" dirty="0">
                <a:latin typeface="Cambria" panose="02040503050406030204" pitchFamily="18" charset="0"/>
                <a:ea typeface="Cambria" panose="02040503050406030204" pitchFamily="18" charset="0"/>
              </a:rPr>
              <a:t> tale</a:t>
            </a:r>
          </a:p>
          <a:p>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þ</a:t>
            </a:r>
            <a:r>
              <a:rPr lang="it-IT" baseline="30000" dirty="0" err="1">
                <a:latin typeface="Cambria" panose="02040503050406030204" pitchFamily="18" charset="0"/>
                <a:ea typeface="Cambria" panose="02040503050406030204" pitchFamily="18" charset="0"/>
              </a:rPr>
              <a:t>t</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is</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meriour</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þan</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þ</a:t>
            </a:r>
            <a:r>
              <a:rPr lang="it-IT" baseline="30000" dirty="0" err="1">
                <a:latin typeface="Cambria" panose="02040503050406030204" pitchFamily="18" charset="0"/>
                <a:ea typeface="Cambria" panose="02040503050406030204" pitchFamily="18" charset="0"/>
              </a:rPr>
              <a:t>e</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nyȝtingale</a:t>
            </a:r>
            <a:endParaRPr lang="it-IT" dirty="0">
              <a:latin typeface="Cambria" panose="02040503050406030204" pitchFamily="18" charset="0"/>
              <a:ea typeface="Cambria" panose="02040503050406030204" pitchFamily="18" charset="0"/>
            </a:endParaRPr>
          </a:p>
          <a:p>
            <a:r>
              <a:rPr lang="it-IT" dirty="0" err="1">
                <a:latin typeface="Cambria" panose="02040503050406030204" pitchFamily="18" charset="0"/>
                <a:ea typeface="Cambria" panose="02040503050406030204" pitchFamily="18" charset="0"/>
              </a:rPr>
              <a:t>That</a:t>
            </a:r>
            <a:r>
              <a:rPr lang="it-IT" dirty="0">
                <a:latin typeface="Cambria" panose="02040503050406030204" pitchFamily="18" charset="0"/>
                <a:ea typeface="Cambria" panose="02040503050406030204" pitchFamily="18" charset="0"/>
              </a:rPr>
              <a:t> I </a:t>
            </a:r>
            <a:r>
              <a:rPr lang="it-IT" dirty="0" err="1">
                <a:latin typeface="Cambria" panose="02040503050406030204" pitchFamily="18" charset="0"/>
                <a:ea typeface="Cambria" panose="02040503050406030204" pitchFamily="18" charset="0"/>
              </a:rPr>
              <a:t>wolle</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yow</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synge</a:t>
            </a:r>
            <a:r>
              <a:rPr lang="it-IT" dirty="0">
                <a:latin typeface="Cambria" panose="02040503050406030204" pitchFamily="18" charset="0"/>
                <a:ea typeface="Cambria" panose="02040503050406030204" pitchFamily="18" charset="0"/>
              </a:rPr>
              <a:t> ·</a:t>
            </a:r>
          </a:p>
          <a:p>
            <a:r>
              <a:rPr lang="it-IT" dirty="0">
                <a:latin typeface="Cambria" panose="02040503050406030204" pitchFamily="18" charset="0"/>
                <a:ea typeface="Cambria" panose="02040503050406030204" pitchFamily="18" charset="0"/>
              </a:rPr>
              <a:t>Of a </a:t>
            </a:r>
            <a:r>
              <a:rPr lang="it-IT" dirty="0" err="1">
                <a:latin typeface="Cambria" panose="02040503050406030204" pitchFamily="18" charset="0"/>
                <a:ea typeface="Cambria" panose="02040503050406030204" pitchFamily="18" charset="0"/>
              </a:rPr>
              <a:t>knyght</a:t>
            </a:r>
            <a:r>
              <a:rPr lang="it-IT" dirty="0">
                <a:latin typeface="Cambria" panose="02040503050406030204" pitchFamily="18" charset="0"/>
                <a:ea typeface="Cambria" panose="02040503050406030204" pitchFamily="18" charset="0"/>
              </a:rPr>
              <a:t> sir </a:t>
            </a:r>
            <a:r>
              <a:rPr lang="it-IT" dirty="0" err="1">
                <a:latin typeface="Cambria" panose="02040503050406030204" pitchFamily="18" charset="0"/>
                <a:ea typeface="Cambria" panose="02040503050406030204" pitchFamily="18" charset="0"/>
              </a:rPr>
              <a:t>Benoū</a:t>
            </a:r>
            <a:endParaRPr lang="it-IT" dirty="0">
              <a:latin typeface="Cambria" panose="02040503050406030204" pitchFamily="18" charset="0"/>
              <a:ea typeface="Cambria" panose="02040503050406030204" pitchFamily="18" charset="0"/>
            </a:endParaRPr>
          </a:p>
          <a:p>
            <a:r>
              <a:rPr lang="it-IT" dirty="0" err="1">
                <a:latin typeface="Cambria" panose="02040503050406030204" pitchFamily="18" charset="0"/>
                <a:ea typeface="Cambria" panose="02040503050406030204" pitchFamily="18" charset="0"/>
              </a:rPr>
              <a:t>That</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was</a:t>
            </a:r>
            <a:r>
              <a:rPr lang="it-IT" dirty="0">
                <a:latin typeface="Cambria" panose="02040503050406030204" pitchFamily="18" charset="0"/>
                <a:ea typeface="Cambria" panose="02040503050406030204" pitchFamily="18" charset="0"/>
              </a:rPr>
              <a:t> bore in </a:t>
            </a:r>
            <a:r>
              <a:rPr lang="it-IT" dirty="0" err="1">
                <a:latin typeface="Cambria" panose="02040503050406030204" pitchFamily="18" charset="0"/>
                <a:ea typeface="Cambria" panose="02040503050406030204" pitchFamily="18" charset="0"/>
              </a:rPr>
              <a:t>Southamptoun</a:t>
            </a:r>
            <a:endParaRPr lang="it-IT" dirty="0">
              <a:latin typeface="Cambria" panose="02040503050406030204" pitchFamily="18" charset="0"/>
              <a:ea typeface="Cambria" panose="02040503050406030204" pitchFamily="18" charset="0"/>
            </a:endParaRPr>
          </a:p>
          <a:p>
            <a:r>
              <a:rPr lang="it-IT" dirty="0">
                <a:latin typeface="Cambria" panose="02040503050406030204" pitchFamily="18" charset="0"/>
                <a:ea typeface="Cambria" panose="02040503050406030204" pitchFamily="18" charset="0"/>
              </a:rPr>
              <a:t>With </a:t>
            </a:r>
            <a:r>
              <a:rPr lang="it-IT" dirty="0" err="1">
                <a:latin typeface="Cambria" panose="02040503050406030204" pitchFamily="18" charset="0"/>
                <a:ea typeface="Cambria" panose="02040503050406030204" pitchFamily="18" charset="0"/>
              </a:rPr>
              <a:t>outen</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lesyng</a:t>
            </a:r>
            <a:r>
              <a:rPr lang="it-IT" dirty="0">
                <a:latin typeface="Cambria" panose="02040503050406030204" pitchFamily="18" charset="0"/>
                <a:ea typeface="Cambria" panose="02040503050406030204" pitchFamily="18" charset="0"/>
              </a:rPr>
              <a:t> ·</a:t>
            </a:r>
            <a:endParaRPr lang="en-GB" dirty="0">
              <a:latin typeface="Cambria" panose="02040503050406030204" pitchFamily="18" charset="0"/>
              <a:ea typeface="Cambria" panose="02040503050406030204" pitchFamily="18" charset="0"/>
            </a:endParaRPr>
          </a:p>
        </p:txBody>
      </p:sp>
      <p:sp>
        <p:nvSpPr>
          <p:cNvPr id="6" name="CasellaDiTesto 5">
            <a:extLst>
              <a:ext uri="{FF2B5EF4-FFF2-40B4-BE49-F238E27FC236}">
                <a16:creationId xmlns:a16="http://schemas.microsoft.com/office/drawing/2014/main" id="{F2CE060D-E6DD-47DA-ADB4-0380CFE3197B}"/>
              </a:ext>
            </a:extLst>
          </p:cNvPr>
          <p:cNvSpPr txBox="1"/>
          <p:nvPr/>
        </p:nvSpPr>
        <p:spPr>
          <a:xfrm>
            <a:off x="7228573" y="4466123"/>
            <a:ext cx="4148487" cy="2308324"/>
          </a:xfrm>
          <a:prstGeom prst="rect">
            <a:avLst/>
          </a:prstGeom>
          <a:noFill/>
          <a:ln w="34925">
            <a:solidFill>
              <a:srgbClr val="990000"/>
            </a:solidFill>
          </a:ln>
        </p:spPr>
        <p:txBody>
          <a:bodyPr wrap="square" rtlCol="0">
            <a:spAutoFit/>
          </a:bodyPr>
          <a:lstStyle/>
          <a:p>
            <a:r>
              <a:rPr lang="it-IT" b="1" dirty="0">
                <a:latin typeface="Cambria" panose="02040503050406030204" pitchFamily="18" charset="0"/>
                <a:ea typeface="Cambria" panose="02040503050406030204" pitchFamily="18" charset="0"/>
              </a:rPr>
              <a:t>Edizione normalizzata</a:t>
            </a:r>
          </a:p>
          <a:p>
            <a:endParaRPr lang="it-IT" dirty="0">
              <a:latin typeface="Cambria" panose="02040503050406030204" pitchFamily="18" charset="0"/>
              <a:ea typeface="Cambria" panose="02040503050406030204" pitchFamily="18" charset="0"/>
            </a:endParaRPr>
          </a:p>
          <a:p>
            <a:r>
              <a:rPr lang="it-IT" dirty="0" err="1">
                <a:latin typeface="Cambria" panose="02040503050406030204" pitchFamily="18" charset="0"/>
                <a:ea typeface="Cambria" panose="02040503050406030204" pitchFamily="18" charset="0"/>
              </a:rPr>
              <a:t>Lordlingis</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lystenith</a:t>
            </a:r>
            <a:r>
              <a:rPr lang="it-IT" dirty="0">
                <a:latin typeface="Cambria" panose="02040503050406030204" pitchFamily="18" charset="0"/>
                <a:ea typeface="Cambria" panose="02040503050406030204" pitchFamily="18" charset="0"/>
              </a:rPr>
              <a:t> to </a:t>
            </a:r>
            <a:r>
              <a:rPr lang="it-IT" dirty="0" err="1">
                <a:latin typeface="Cambria" panose="02040503050406030204" pitchFamily="18" charset="0"/>
                <a:ea typeface="Cambria" panose="02040503050406030204" pitchFamily="18" charset="0"/>
              </a:rPr>
              <a:t>my</a:t>
            </a:r>
            <a:r>
              <a:rPr lang="it-IT" dirty="0">
                <a:latin typeface="Cambria" panose="02040503050406030204" pitchFamily="18" charset="0"/>
                <a:ea typeface="Cambria" panose="02040503050406030204" pitchFamily="18" charset="0"/>
              </a:rPr>
              <a:t> tale</a:t>
            </a:r>
          </a:p>
          <a:p>
            <a:r>
              <a:rPr lang="it-IT" dirty="0" err="1">
                <a:latin typeface="Cambria" panose="02040503050406030204" pitchFamily="18" charset="0"/>
                <a:ea typeface="Cambria" panose="02040503050406030204" pitchFamily="18" charset="0"/>
              </a:rPr>
              <a:t>that</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is</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meriour</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than</a:t>
            </a:r>
            <a:r>
              <a:rPr lang="it-IT" dirty="0">
                <a:latin typeface="Cambria" panose="02040503050406030204" pitchFamily="18" charset="0"/>
                <a:ea typeface="Cambria" panose="02040503050406030204" pitchFamily="18" charset="0"/>
              </a:rPr>
              <a:t> the </a:t>
            </a:r>
            <a:r>
              <a:rPr lang="it-IT" dirty="0" err="1">
                <a:latin typeface="Cambria" panose="02040503050406030204" pitchFamily="18" charset="0"/>
                <a:ea typeface="Cambria" panose="02040503050406030204" pitchFamily="18" charset="0"/>
              </a:rPr>
              <a:t>nyghtingale</a:t>
            </a:r>
            <a:r>
              <a:rPr lang="it-IT" dirty="0">
                <a:latin typeface="Cambria" panose="02040503050406030204" pitchFamily="18" charset="0"/>
                <a:ea typeface="Cambria" panose="02040503050406030204" pitchFamily="18" charset="0"/>
              </a:rPr>
              <a:t>.</a:t>
            </a:r>
          </a:p>
          <a:p>
            <a:r>
              <a:rPr lang="it-IT" dirty="0" err="1">
                <a:latin typeface="Cambria" panose="02040503050406030204" pitchFamily="18" charset="0"/>
                <a:ea typeface="Cambria" panose="02040503050406030204" pitchFamily="18" charset="0"/>
              </a:rPr>
              <a:t>That</a:t>
            </a:r>
            <a:r>
              <a:rPr lang="it-IT" dirty="0">
                <a:latin typeface="Cambria" panose="02040503050406030204" pitchFamily="18" charset="0"/>
                <a:ea typeface="Cambria" panose="02040503050406030204" pitchFamily="18" charset="0"/>
              </a:rPr>
              <a:t> I </a:t>
            </a:r>
            <a:r>
              <a:rPr lang="it-IT" dirty="0" err="1">
                <a:latin typeface="Cambria" panose="02040503050406030204" pitchFamily="18" charset="0"/>
                <a:ea typeface="Cambria" panose="02040503050406030204" pitchFamily="18" charset="0"/>
              </a:rPr>
              <a:t>wolle</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yow</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singe</a:t>
            </a:r>
            <a:r>
              <a:rPr lang="it-IT" dirty="0">
                <a:latin typeface="Cambria" panose="02040503050406030204" pitchFamily="18" charset="0"/>
                <a:ea typeface="Cambria" panose="02040503050406030204" pitchFamily="18" charset="0"/>
              </a:rPr>
              <a:t>,</a:t>
            </a:r>
          </a:p>
          <a:p>
            <a:r>
              <a:rPr lang="it-IT" dirty="0">
                <a:latin typeface="Cambria" panose="02040503050406030204" pitchFamily="18" charset="0"/>
                <a:ea typeface="Cambria" panose="02040503050406030204" pitchFamily="18" charset="0"/>
              </a:rPr>
              <a:t>of a </a:t>
            </a:r>
            <a:r>
              <a:rPr lang="it-IT" dirty="0" err="1">
                <a:latin typeface="Cambria" panose="02040503050406030204" pitchFamily="18" charset="0"/>
                <a:ea typeface="Cambria" panose="02040503050406030204" pitchFamily="18" charset="0"/>
              </a:rPr>
              <a:t>knyght</a:t>
            </a:r>
            <a:r>
              <a:rPr lang="it-IT" dirty="0">
                <a:latin typeface="Cambria" panose="02040503050406030204" pitchFamily="18" charset="0"/>
                <a:ea typeface="Cambria" panose="02040503050406030204" pitchFamily="18" charset="0"/>
              </a:rPr>
              <a:t> , Sir </a:t>
            </a:r>
            <a:r>
              <a:rPr lang="it-IT" dirty="0" err="1">
                <a:latin typeface="Cambria" panose="02040503050406030204" pitchFamily="18" charset="0"/>
                <a:ea typeface="Cambria" panose="02040503050406030204" pitchFamily="18" charset="0"/>
              </a:rPr>
              <a:t>Benoun</a:t>
            </a:r>
            <a:r>
              <a:rPr lang="it-IT" dirty="0">
                <a:latin typeface="Cambria" panose="02040503050406030204" pitchFamily="18" charset="0"/>
                <a:ea typeface="Cambria" panose="02040503050406030204" pitchFamily="18" charset="0"/>
              </a:rPr>
              <a:t>,</a:t>
            </a:r>
          </a:p>
          <a:p>
            <a:r>
              <a:rPr lang="it-IT" dirty="0" err="1">
                <a:latin typeface="Cambria" panose="02040503050406030204" pitchFamily="18" charset="0"/>
                <a:ea typeface="Cambria" panose="02040503050406030204" pitchFamily="18" charset="0"/>
              </a:rPr>
              <a:t>that</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was</a:t>
            </a:r>
            <a:r>
              <a:rPr lang="it-IT" dirty="0">
                <a:latin typeface="Cambria" panose="02040503050406030204" pitchFamily="18" charset="0"/>
                <a:ea typeface="Cambria" panose="02040503050406030204" pitchFamily="18" charset="0"/>
              </a:rPr>
              <a:t> bore in </a:t>
            </a:r>
            <a:r>
              <a:rPr lang="it-IT" dirty="0" err="1">
                <a:latin typeface="Cambria" panose="02040503050406030204" pitchFamily="18" charset="0"/>
                <a:ea typeface="Cambria" panose="02040503050406030204" pitchFamily="18" charset="0"/>
              </a:rPr>
              <a:t>Suthamptoun</a:t>
            </a:r>
            <a:endParaRPr lang="it-IT" dirty="0">
              <a:latin typeface="Cambria" panose="02040503050406030204" pitchFamily="18" charset="0"/>
              <a:ea typeface="Cambria" panose="02040503050406030204" pitchFamily="18" charset="0"/>
            </a:endParaRPr>
          </a:p>
          <a:p>
            <a:r>
              <a:rPr lang="it-IT" dirty="0" err="1">
                <a:latin typeface="Cambria" panose="02040503050406030204" pitchFamily="18" charset="0"/>
                <a:ea typeface="Cambria" panose="02040503050406030204" pitchFamily="18" charset="0"/>
              </a:rPr>
              <a:t>withouten</a:t>
            </a:r>
            <a:r>
              <a:rPr lang="it-IT" dirty="0">
                <a:latin typeface="Cambria" panose="02040503050406030204" pitchFamily="18" charset="0"/>
                <a:ea typeface="Cambria" panose="02040503050406030204" pitchFamily="18" charset="0"/>
              </a:rPr>
              <a:t> </a:t>
            </a:r>
            <a:r>
              <a:rPr lang="it-IT" dirty="0" err="1">
                <a:latin typeface="Cambria" panose="02040503050406030204" pitchFamily="18" charset="0"/>
                <a:ea typeface="Cambria" panose="02040503050406030204" pitchFamily="18" charset="0"/>
              </a:rPr>
              <a:t>lesyng</a:t>
            </a:r>
            <a:r>
              <a:rPr lang="it-IT" dirty="0">
                <a:latin typeface="Cambria" panose="02040503050406030204" pitchFamily="18" charset="0"/>
                <a:ea typeface="Cambria" panose="02040503050406030204" pitchFamily="18" charset="0"/>
              </a:rPr>
              <a:t>.</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551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dirty="0" err="1">
                <a:latin typeface="Cambria" panose="02040503050406030204" pitchFamily="18" charset="0"/>
                <a:ea typeface="Cambria" panose="02040503050406030204" pitchFamily="18" charset="0"/>
              </a:rPr>
              <a:t>SDE</a:t>
            </a:r>
            <a:r>
              <a:rPr lang="it-IT" sz="3200" dirty="0">
                <a:latin typeface="Cambria" panose="02040503050406030204" pitchFamily="18" charset="0"/>
                <a:ea typeface="Cambria" panose="02040503050406030204" pitchFamily="18" charset="0"/>
              </a:rPr>
              <a:t> con </a:t>
            </a:r>
            <a:r>
              <a:rPr lang="it-IT" sz="3200" dirty="0" err="1">
                <a:latin typeface="Cambria" panose="02040503050406030204" pitchFamily="18" charset="0"/>
                <a:ea typeface="Cambria" panose="02040503050406030204" pitchFamily="18" charset="0"/>
              </a:rPr>
              <a:t>EVT</a:t>
            </a:r>
            <a:endParaRPr lang="en-GB" sz="3200" dirty="0">
              <a:latin typeface="Cambria" panose="02040503050406030204" pitchFamily="18" charset="0"/>
              <a:ea typeface="Cambria" panose="02040503050406030204" pitchFamily="18" charset="0"/>
            </a:endParaRPr>
          </a:p>
        </p:txBody>
      </p:sp>
      <p:pic>
        <p:nvPicPr>
          <p:cNvPr id="4" name="20250413-1557-52.6814867">
            <a:hlinkClick r:id="" action="ppaction://media"/>
            <a:extLst>
              <a:ext uri="{FF2B5EF4-FFF2-40B4-BE49-F238E27FC236}">
                <a16:creationId xmlns:a16="http://schemas.microsoft.com/office/drawing/2014/main" id="{ED771E34-3814-35CC-0087-E5E7C7E17D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103" y="1880244"/>
            <a:ext cx="9759126" cy="4447519"/>
          </a:xfrm>
          <a:prstGeom prst="rect">
            <a:avLst/>
          </a:prstGeom>
        </p:spPr>
      </p:pic>
    </p:spTree>
    <p:extLst>
      <p:ext uri="{BB962C8B-B14F-4D97-AF65-F5344CB8AC3E}">
        <p14:creationId xmlns:p14="http://schemas.microsoft.com/office/powerpoint/2010/main" val="23399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6A68-1B9A-C1E8-9044-2845AD297D2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C61056-F0FE-DC9E-0774-FEF25C57F8D3}"/>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CF8A2331-CCA9-533D-DC5D-C9F0C90722E3}"/>
              </a:ext>
            </a:extLst>
          </p:cNvPr>
          <p:cNvSpPr txBox="1"/>
          <p:nvPr/>
        </p:nvSpPr>
        <p:spPr>
          <a:xfrm>
            <a:off x="493987" y="2684066"/>
            <a:ext cx="2436894" cy="1754326"/>
          </a:xfrm>
          <a:prstGeom prst="rect">
            <a:avLst/>
          </a:prstGeom>
          <a:noFill/>
        </p:spPr>
        <p:txBody>
          <a:bodyPr wrap="square" rtlCol="0">
            <a:spAutoFit/>
          </a:bodyPr>
          <a:lstStyle/>
          <a:p>
            <a:r>
              <a:rPr lang="it-IT" sz="2800">
                <a:latin typeface="Cambria" panose="02040503050406030204" pitchFamily="18" charset="0"/>
                <a:ea typeface="Cambria" panose="02040503050406030204" pitchFamily="18" charset="0"/>
              </a:rPr>
              <a:t>&lt;CharDecl/&gt;</a:t>
            </a:r>
          </a:p>
          <a:p>
            <a:endParaRPr lang="it-IT" sz="2800">
              <a:latin typeface="Cambria" panose="02040503050406030204" pitchFamily="18" charset="0"/>
              <a:ea typeface="Cambria" panose="02040503050406030204" pitchFamily="18" charset="0"/>
            </a:endParaRPr>
          </a:p>
          <a:p>
            <a:endParaRPr lang="it-IT" sz="2800">
              <a:latin typeface="Cambria" panose="02040503050406030204" pitchFamily="18" charset="0"/>
              <a:ea typeface="Cambria" panose="02040503050406030204" pitchFamily="18" charset="0"/>
            </a:endParaRPr>
          </a:p>
          <a:p>
            <a:endParaRPr lang="it-IT" sz="2400">
              <a:latin typeface="Cambria" panose="02040503050406030204" pitchFamily="18" charset="0"/>
              <a:ea typeface="Cambria" panose="02040503050406030204" pitchFamily="18" charset="0"/>
            </a:endParaRPr>
          </a:p>
        </p:txBody>
      </p:sp>
      <p:pic>
        <p:nvPicPr>
          <p:cNvPr id="11" name="Immagine 10">
            <a:extLst>
              <a:ext uri="{FF2B5EF4-FFF2-40B4-BE49-F238E27FC236}">
                <a16:creationId xmlns:a16="http://schemas.microsoft.com/office/drawing/2014/main" id="{CB180E7B-81AF-ACCC-EE44-E8E870C9A627}"/>
              </a:ext>
            </a:extLst>
          </p:cNvPr>
          <p:cNvPicPr>
            <a:picLocks noChangeAspect="1"/>
          </p:cNvPicPr>
          <p:nvPr/>
        </p:nvPicPr>
        <p:blipFill>
          <a:blip r:embed="rId2"/>
          <a:stretch>
            <a:fillRect/>
          </a:stretch>
        </p:blipFill>
        <p:spPr>
          <a:xfrm>
            <a:off x="6793735" y="3561229"/>
            <a:ext cx="5141024" cy="1302793"/>
          </a:xfrm>
          <a:prstGeom prst="rect">
            <a:avLst/>
          </a:prstGeom>
        </p:spPr>
      </p:pic>
      <p:pic>
        <p:nvPicPr>
          <p:cNvPr id="5" name="Immagine 4">
            <a:extLst>
              <a:ext uri="{FF2B5EF4-FFF2-40B4-BE49-F238E27FC236}">
                <a16:creationId xmlns:a16="http://schemas.microsoft.com/office/drawing/2014/main" id="{4298E3AC-0E59-3F7F-F361-99B7F39B40F0}"/>
              </a:ext>
            </a:extLst>
          </p:cNvPr>
          <p:cNvPicPr>
            <a:picLocks noChangeAspect="1"/>
          </p:cNvPicPr>
          <p:nvPr/>
        </p:nvPicPr>
        <p:blipFill>
          <a:blip r:embed="rId3"/>
          <a:stretch>
            <a:fillRect/>
          </a:stretch>
        </p:blipFill>
        <p:spPr>
          <a:xfrm>
            <a:off x="3712904" y="3561229"/>
            <a:ext cx="1826859" cy="1144452"/>
          </a:xfrm>
          <a:prstGeom prst="rect">
            <a:avLst/>
          </a:prstGeom>
        </p:spPr>
      </p:pic>
    </p:spTree>
    <p:extLst>
      <p:ext uri="{BB962C8B-B14F-4D97-AF65-F5344CB8AC3E}">
        <p14:creationId xmlns:p14="http://schemas.microsoft.com/office/powerpoint/2010/main" val="39311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D0D028F8-6EDC-4494-A0A2-A801583DEFD5}"/>
              </a:ext>
            </a:extLst>
          </p:cNvPr>
          <p:cNvSpPr txBox="1"/>
          <p:nvPr/>
        </p:nvSpPr>
        <p:spPr>
          <a:xfrm>
            <a:off x="493987" y="2684066"/>
            <a:ext cx="2436894" cy="1754326"/>
          </a:xfrm>
          <a:prstGeom prst="rect">
            <a:avLst/>
          </a:prstGeom>
          <a:noFill/>
        </p:spPr>
        <p:txBody>
          <a:bodyPr wrap="square" rtlCol="0">
            <a:spAutoFit/>
          </a:bodyPr>
          <a:lstStyle/>
          <a:p>
            <a:r>
              <a:rPr lang="it-IT" sz="2800">
                <a:latin typeface="Cambria" panose="02040503050406030204" pitchFamily="18" charset="0"/>
                <a:ea typeface="Cambria" panose="02040503050406030204" pitchFamily="18" charset="0"/>
              </a:rPr>
              <a:t>&lt;CharDecl/&gt;</a:t>
            </a:r>
          </a:p>
          <a:p>
            <a:endParaRPr lang="it-IT" sz="2800">
              <a:latin typeface="Cambria" panose="02040503050406030204" pitchFamily="18" charset="0"/>
              <a:ea typeface="Cambria" panose="02040503050406030204" pitchFamily="18" charset="0"/>
            </a:endParaRPr>
          </a:p>
          <a:p>
            <a:endParaRPr lang="it-IT" sz="2800">
              <a:latin typeface="Cambria" panose="02040503050406030204" pitchFamily="18" charset="0"/>
              <a:ea typeface="Cambria" panose="02040503050406030204" pitchFamily="18" charset="0"/>
            </a:endParaRPr>
          </a:p>
          <a:p>
            <a:endParaRPr lang="it-IT" sz="2400">
              <a:latin typeface="Cambria" panose="02040503050406030204" pitchFamily="18" charset="0"/>
              <a:ea typeface="Cambria" panose="02040503050406030204" pitchFamily="18" charset="0"/>
            </a:endParaRPr>
          </a:p>
        </p:txBody>
      </p:sp>
      <p:pic>
        <p:nvPicPr>
          <p:cNvPr id="12" name="Immagine 11">
            <a:extLst>
              <a:ext uri="{FF2B5EF4-FFF2-40B4-BE49-F238E27FC236}">
                <a16:creationId xmlns:a16="http://schemas.microsoft.com/office/drawing/2014/main" id="{3A36F83B-79D5-40DA-90AC-9269CCA594B6}"/>
              </a:ext>
            </a:extLst>
          </p:cNvPr>
          <p:cNvPicPr>
            <a:picLocks noChangeAspect="1"/>
          </p:cNvPicPr>
          <p:nvPr/>
        </p:nvPicPr>
        <p:blipFill>
          <a:blip r:embed="rId2"/>
          <a:stretch>
            <a:fillRect/>
          </a:stretch>
        </p:blipFill>
        <p:spPr>
          <a:xfrm>
            <a:off x="3619153" y="1977291"/>
            <a:ext cx="512108" cy="1166935"/>
          </a:xfrm>
          <a:prstGeom prst="rect">
            <a:avLst/>
          </a:prstGeom>
        </p:spPr>
      </p:pic>
      <p:pic>
        <p:nvPicPr>
          <p:cNvPr id="13" name="Immagine 12">
            <a:extLst>
              <a:ext uri="{FF2B5EF4-FFF2-40B4-BE49-F238E27FC236}">
                <a16:creationId xmlns:a16="http://schemas.microsoft.com/office/drawing/2014/main" id="{03EAC50F-0456-4E46-85DF-9CF0DA91CDF3}"/>
              </a:ext>
            </a:extLst>
          </p:cNvPr>
          <p:cNvPicPr>
            <a:picLocks noChangeAspect="1"/>
          </p:cNvPicPr>
          <p:nvPr/>
        </p:nvPicPr>
        <p:blipFill>
          <a:blip r:embed="rId3"/>
          <a:stretch>
            <a:fillRect/>
          </a:stretch>
        </p:blipFill>
        <p:spPr>
          <a:xfrm>
            <a:off x="3619153" y="4604074"/>
            <a:ext cx="585300" cy="1093954"/>
          </a:xfrm>
          <a:prstGeom prst="rect">
            <a:avLst/>
          </a:prstGeom>
        </p:spPr>
      </p:pic>
      <p:pic>
        <p:nvPicPr>
          <p:cNvPr id="5" name="Immagine 4">
            <a:extLst>
              <a:ext uri="{FF2B5EF4-FFF2-40B4-BE49-F238E27FC236}">
                <a16:creationId xmlns:a16="http://schemas.microsoft.com/office/drawing/2014/main" id="{90B4E999-A09C-4769-9FEA-78237F26F13A}"/>
              </a:ext>
            </a:extLst>
          </p:cNvPr>
          <p:cNvPicPr>
            <a:picLocks noChangeAspect="1"/>
          </p:cNvPicPr>
          <p:nvPr/>
        </p:nvPicPr>
        <p:blipFill>
          <a:blip r:embed="rId4"/>
          <a:stretch>
            <a:fillRect/>
          </a:stretch>
        </p:blipFill>
        <p:spPr>
          <a:xfrm>
            <a:off x="4959752" y="1977291"/>
            <a:ext cx="6963595" cy="1362675"/>
          </a:xfrm>
          <a:prstGeom prst="rect">
            <a:avLst/>
          </a:prstGeom>
        </p:spPr>
      </p:pic>
      <p:pic>
        <p:nvPicPr>
          <p:cNvPr id="6" name="Immagine 5">
            <a:extLst>
              <a:ext uri="{FF2B5EF4-FFF2-40B4-BE49-F238E27FC236}">
                <a16:creationId xmlns:a16="http://schemas.microsoft.com/office/drawing/2014/main" id="{94B68219-5A50-4AB6-88A1-2840D166103D}"/>
              </a:ext>
            </a:extLst>
          </p:cNvPr>
          <p:cNvPicPr>
            <a:picLocks noChangeAspect="1"/>
          </p:cNvPicPr>
          <p:nvPr/>
        </p:nvPicPr>
        <p:blipFill>
          <a:blip r:embed="rId5"/>
          <a:stretch>
            <a:fillRect/>
          </a:stretch>
        </p:blipFill>
        <p:spPr>
          <a:xfrm>
            <a:off x="4954825" y="4672365"/>
            <a:ext cx="6760522" cy="1287235"/>
          </a:xfrm>
          <a:prstGeom prst="rect">
            <a:avLst/>
          </a:prstGeom>
        </p:spPr>
      </p:pic>
    </p:spTree>
    <p:extLst>
      <p:ext uri="{BB962C8B-B14F-4D97-AF65-F5344CB8AC3E}">
        <p14:creationId xmlns:p14="http://schemas.microsoft.com/office/powerpoint/2010/main" val="724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70E4-E996-90F3-E5EC-FDCB85967F2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7E4C752-DCCF-36FB-0D99-DC107C81DBA6}"/>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4" name="Immagine 3">
            <a:extLst>
              <a:ext uri="{FF2B5EF4-FFF2-40B4-BE49-F238E27FC236}">
                <a16:creationId xmlns:a16="http://schemas.microsoft.com/office/drawing/2014/main" id="{7D142BE3-00BF-CA69-1A05-4D0FE217C87C}"/>
              </a:ext>
            </a:extLst>
          </p:cNvPr>
          <p:cNvPicPr>
            <a:picLocks noChangeAspect="1"/>
          </p:cNvPicPr>
          <p:nvPr/>
        </p:nvPicPr>
        <p:blipFill>
          <a:blip r:embed="rId2"/>
          <a:stretch>
            <a:fillRect/>
          </a:stretch>
        </p:blipFill>
        <p:spPr>
          <a:xfrm>
            <a:off x="412151" y="3061568"/>
            <a:ext cx="3204448" cy="909371"/>
          </a:xfrm>
          <a:prstGeom prst="rect">
            <a:avLst/>
          </a:prstGeom>
        </p:spPr>
      </p:pic>
      <p:pic>
        <p:nvPicPr>
          <p:cNvPr id="7" name="Immagine 6">
            <a:extLst>
              <a:ext uri="{FF2B5EF4-FFF2-40B4-BE49-F238E27FC236}">
                <a16:creationId xmlns:a16="http://schemas.microsoft.com/office/drawing/2014/main" id="{45E6416E-87B5-7111-F5FB-A7E679809A41}"/>
              </a:ext>
            </a:extLst>
          </p:cNvPr>
          <p:cNvPicPr>
            <a:picLocks noChangeAspect="1"/>
          </p:cNvPicPr>
          <p:nvPr/>
        </p:nvPicPr>
        <p:blipFill>
          <a:blip r:embed="rId3"/>
          <a:srcRect t="15973"/>
          <a:stretch/>
        </p:blipFill>
        <p:spPr>
          <a:xfrm>
            <a:off x="612737" y="5868383"/>
            <a:ext cx="10983858" cy="312182"/>
          </a:xfrm>
          <a:prstGeom prst="rect">
            <a:avLst/>
          </a:prstGeom>
        </p:spPr>
      </p:pic>
      <p:pic>
        <p:nvPicPr>
          <p:cNvPr id="10" name="Immagine 9">
            <a:extLst>
              <a:ext uri="{FF2B5EF4-FFF2-40B4-BE49-F238E27FC236}">
                <a16:creationId xmlns:a16="http://schemas.microsoft.com/office/drawing/2014/main" id="{D0BD39B2-ED3C-CC48-5B2F-6E582A549B65}"/>
              </a:ext>
            </a:extLst>
          </p:cNvPr>
          <p:cNvPicPr>
            <a:picLocks noChangeAspect="1"/>
          </p:cNvPicPr>
          <p:nvPr/>
        </p:nvPicPr>
        <p:blipFill>
          <a:blip r:embed="rId4"/>
          <a:stretch>
            <a:fillRect/>
          </a:stretch>
        </p:blipFill>
        <p:spPr>
          <a:xfrm>
            <a:off x="4036688" y="2013099"/>
            <a:ext cx="7743161" cy="3481797"/>
          </a:xfrm>
          <a:prstGeom prst="rect">
            <a:avLst/>
          </a:prstGeom>
        </p:spPr>
      </p:pic>
    </p:spTree>
    <p:extLst>
      <p:ext uri="{BB962C8B-B14F-4D97-AF65-F5344CB8AC3E}">
        <p14:creationId xmlns:p14="http://schemas.microsoft.com/office/powerpoint/2010/main" val="282964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B790-DBD2-740F-EE68-CA947E04A3D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624F6A-4AFC-2542-D273-1488F45FE090}"/>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4" name="Immagine 3">
            <a:extLst>
              <a:ext uri="{FF2B5EF4-FFF2-40B4-BE49-F238E27FC236}">
                <a16:creationId xmlns:a16="http://schemas.microsoft.com/office/drawing/2014/main" id="{9F824AB4-7D2A-432A-48CC-BBC2CFE78FA2}"/>
              </a:ext>
            </a:extLst>
          </p:cNvPr>
          <p:cNvPicPr>
            <a:picLocks noChangeAspect="1"/>
          </p:cNvPicPr>
          <p:nvPr/>
        </p:nvPicPr>
        <p:blipFill>
          <a:blip r:embed="rId2"/>
          <a:stretch>
            <a:fillRect/>
          </a:stretch>
        </p:blipFill>
        <p:spPr>
          <a:xfrm>
            <a:off x="412151" y="3061568"/>
            <a:ext cx="3204448" cy="909371"/>
          </a:xfrm>
          <a:prstGeom prst="rect">
            <a:avLst/>
          </a:prstGeom>
        </p:spPr>
      </p:pic>
      <p:pic>
        <p:nvPicPr>
          <p:cNvPr id="7" name="Immagine 6">
            <a:extLst>
              <a:ext uri="{FF2B5EF4-FFF2-40B4-BE49-F238E27FC236}">
                <a16:creationId xmlns:a16="http://schemas.microsoft.com/office/drawing/2014/main" id="{22999851-C728-E12C-9B53-3055134EE20C}"/>
              </a:ext>
            </a:extLst>
          </p:cNvPr>
          <p:cNvPicPr>
            <a:picLocks noChangeAspect="1"/>
          </p:cNvPicPr>
          <p:nvPr/>
        </p:nvPicPr>
        <p:blipFill>
          <a:blip r:embed="rId3"/>
          <a:srcRect t="15973"/>
          <a:stretch/>
        </p:blipFill>
        <p:spPr>
          <a:xfrm>
            <a:off x="612737" y="5868383"/>
            <a:ext cx="10983858" cy="312182"/>
          </a:xfrm>
          <a:prstGeom prst="rect">
            <a:avLst/>
          </a:prstGeom>
        </p:spPr>
      </p:pic>
      <p:pic>
        <p:nvPicPr>
          <p:cNvPr id="10" name="Immagine 9">
            <a:extLst>
              <a:ext uri="{FF2B5EF4-FFF2-40B4-BE49-F238E27FC236}">
                <a16:creationId xmlns:a16="http://schemas.microsoft.com/office/drawing/2014/main" id="{43129226-1C16-B533-3339-A440BCD3F847}"/>
              </a:ext>
            </a:extLst>
          </p:cNvPr>
          <p:cNvPicPr>
            <a:picLocks noChangeAspect="1"/>
          </p:cNvPicPr>
          <p:nvPr/>
        </p:nvPicPr>
        <p:blipFill>
          <a:blip r:embed="rId4"/>
          <a:stretch>
            <a:fillRect/>
          </a:stretch>
        </p:blipFill>
        <p:spPr>
          <a:xfrm>
            <a:off x="4036688" y="2013099"/>
            <a:ext cx="7743161" cy="3481797"/>
          </a:xfrm>
          <a:prstGeom prst="rect">
            <a:avLst/>
          </a:prstGeom>
        </p:spPr>
      </p:pic>
      <p:pic>
        <p:nvPicPr>
          <p:cNvPr id="5" name="Immagine 4">
            <a:extLst>
              <a:ext uri="{FF2B5EF4-FFF2-40B4-BE49-F238E27FC236}">
                <a16:creationId xmlns:a16="http://schemas.microsoft.com/office/drawing/2014/main" id="{7325FFE0-1971-E9DC-321B-FEBAF0BE4C5D}"/>
              </a:ext>
            </a:extLst>
          </p:cNvPr>
          <p:cNvPicPr>
            <a:picLocks noChangeAspect="1"/>
          </p:cNvPicPr>
          <p:nvPr/>
        </p:nvPicPr>
        <p:blipFill>
          <a:blip r:embed="rId5"/>
          <a:stretch>
            <a:fillRect/>
          </a:stretch>
        </p:blipFill>
        <p:spPr>
          <a:xfrm>
            <a:off x="4036688" y="2013099"/>
            <a:ext cx="7752155" cy="3481797"/>
          </a:xfrm>
          <a:prstGeom prst="rect">
            <a:avLst/>
          </a:prstGeom>
        </p:spPr>
      </p:pic>
    </p:spTree>
    <p:extLst>
      <p:ext uri="{BB962C8B-B14F-4D97-AF65-F5344CB8AC3E}">
        <p14:creationId xmlns:p14="http://schemas.microsoft.com/office/powerpoint/2010/main" val="22179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0222-4655-6324-6679-FC1C734E749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D2672E6-DB9A-9CF9-5090-0EE35AB91A8C}"/>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9" name="Immagine 8">
            <a:extLst>
              <a:ext uri="{FF2B5EF4-FFF2-40B4-BE49-F238E27FC236}">
                <a16:creationId xmlns:a16="http://schemas.microsoft.com/office/drawing/2014/main" id="{3A64D224-4ECB-37AF-BA29-96703D7DF618}"/>
              </a:ext>
            </a:extLst>
          </p:cNvPr>
          <p:cNvPicPr>
            <a:picLocks noChangeAspect="1"/>
          </p:cNvPicPr>
          <p:nvPr/>
        </p:nvPicPr>
        <p:blipFill>
          <a:blip r:embed="rId2"/>
          <a:srcRect r="20979"/>
          <a:stretch/>
        </p:blipFill>
        <p:spPr>
          <a:xfrm>
            <a:off x="139567" y="1750675"/>
            <a:ext cx="7329638" cy="4194117"/>
          </a:xfrm>
          <a:prstGeom prst="rect">
            <a:avLst/>
          </a:prstGeom>
        </p:spPr>
      </p:pic>
    </p:spTree>
    <p:extLst>
      <p:ext uri="{BB962C8B-B14F-4D97-AF65-F5344CB8AC3E}">
        <p14:creationId xmlns:p14="http://schemas.microsoft.com/office/powerpoint/2010/main" val="47812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F7CD-B0AC-17A4-F26F-AD75698DD2A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444CAE8-98C8-3CFB-45DE-251B17914564}"/>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9" name="Immagine 8">
            <a:extLst>
              <a:ext uri="{FF2B5EF4-FFF2-40B4-BE49-F238E27FC236}">
                <a16:creationId xmlns:a16="http://schemas.microsoft.com/office/drawing/2014/main" id="{6F54178E-793D-07B7-B080-102DAA339CDB}"/>
              </a:ext>
            </a:extLst>
          </p:cNvPr>
          <p:cNvPicPr>
            <a:picLocks noChangeAspect="1"/>
          </p:cNvPicPr>
          <p:nvPr/>
        </p:nvPicPr>
        <p:blipFill>
          <a:blip r:embed="rId2"/>
          <a:srcRect r="20979"/>
          <a:stretch/>
        </p:blipFill>
        <p:spPr>
          <a:xfrm>
            <a:off x="139567" y="1750675"/>
            <a:ext cx="7329638" cy="4194117"/>
          </a:xfrm>
          <a:prstGeom prst="rect">
            <a:avLst/>
          </a:prstGeom>
        </p:spPr>
      </p:pic>
      <p:pic>
        <p:nvPicPr>
          <p:cNvPr id="11" name="Immagine 10">
            <a:extLst>
              <a:ext uri="{FF2B5EF4-FFF2-40B4-BE49-F238E27FC236}">
                <a16:creationId xmlns:a16="http://schemas.microsoft.com/office/drawing/2014/main" id="{7EFD7E84-8C92-6BB1-6D4C-F0DA730F78C6}"/>
              </a:ext>
            </a:extLst>
          </p:cNvPr>
          <p:cNvPicPr>
            <a:picLocks noChangeAspect="1"/>
          </p:cNvPicPr>
          <p:nvPr/>
        </p:nvPicPr>
        <p:blipFill>
          <a:blip r:embed="rId3"/>
          <a:stretch>
            <a:fillRect/>
          </a:stretch>
        </p:blipFill>
        <p:spPr>
          <a:xfrm>
            <a:off x="8341414" y="1854216"/>
            <a:ext cx="3305636" cy="724001"/>
          </a:xfrm>
          <a:prstGeom prst="rect">
            <a:avLst/>
          </a:prstGeom>
        </p:spPr>
      </p:pic>
      <p:pic>
        <p:nvPicPr>
          <p:cNvPr id="13" name="Immagine 12">
            <a:extLst>
              <a:ext uri="{FF2B5EF4-FFF2-40B4-BE49-F238E27FC236}">
                <a16:creationId xmlns:a16="http://schemas.microsoft.com/office/drawing/2014/main" id="{90E20F8C-0EA9-0B1A-A820-96922D97AD2D}"/>
              </a:ext>
            </a:extLst>
          </p:cNvPr>
          <p:cNvPicPr>
            <a:picLocks noChangeAspect="1"/>
          </p:cNvPicPr>
          <p:nvPr/>
        </p:nvPicPr>
        <p:blipFill>
          <a:blip r:embed="rId4"/>
          <a:stretch>
            <a:fillRect/>
          </a:stretch>
        </p:blipFill>
        <p:spPr>
          <a:xfrm>
            <a:off x="8976215" y="3049643"/>
            <a:ext cx="1362265" cy="161948"/>
          </a:xfrm>
          <a:prstGeom prst="rect">
            <a:avLst/>
          </a:prstGeom>
        </p:spPr>
      </p:pic>
      <p:sp>
        <p:nvSpPr>
          <p:cNvPr id="20" name="Ovale 19">
            <a:extLst>
              <a:ext uri="{FF2B5EF4-FFF2-40B4-BE49-F238E27FC236}">
                <a16:creationId xmlns:a16="http://schemas.microsoft.com/office/drawing/2014/main" id="{491F3A98-F70E-828A-4630-9B62FEE5B409}"/>
              </a:ext>
            </a:extLst>
          </p:cNvPr>
          <p:cNvSpPr/>
          <p:nvPr/>
        </p:nvSpPr>
        <p:spPr>
          <a:xfrm>
            <a:off x="288759" y="3561347"/>
            <a:ext cx="287314"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6C7EB743-95A7-17A8-53BA-D4A7EBA5019C}"/>
              </a:ext>
            </a:extLst>
          </p:cNvPr>
          <p:cNvCxnSpPr>
            <a:stCxn id="20" idx="0"/>
          </p:cNvCxnSpPr>
          <p:nvPr/>
        </p:nvCxnSpPr>
        <p:spPr>
          <a:xfrm flipV="1">
            <a:off x="432416" y="2474676"/>
            <a:ext cx="7908998" cy="1086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58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6B7ED-7831-9E6E-F13C-52F0F1EECB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0CE0441-78F4-4380-FBFD-9062F1590CB2}"/>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9" name="Immagine 8">
            <a:extLst>
              <a:ext uri="{FF2B5EF4-FFF2-40B4-BE49-F238E27FC236}">
                <a16:creationId xmlns:a16="http://schemas.microsoft.com/office/drawing/2014/main" id="{894A3082-F424-85E3-C456-598445EA9E71}"/>
              </a:ext>
            </a:extLst>
          </p:cNvPr>
          <p:cNvPicPr>
            <a:picLocks noChangeAspect="1"/>
          </p:cNvPicPr>
          <p:nvPr/>
        </p:nvPicPr>
        <p:blipFill>
          <a:blip r:embed="rId2"/>
          <a:srcRect r="20979"/>
          <a:stretch/>
        </p:blipFill>
        <p:spPr>
          <a:xfrm>
            <a:off x="139567" y="1750675"/>
            <a:ext cx="7329638" cy="4194117"/>
          </a:xfrm>
          <a:prstGeom prst="rect">
            <a:avLst/>
          </a:prstGeom>
        </p:spPr>
      </p:pic>
      <p:pic>
        <p:nvPicPr>
          <p:cNvPr id="11" name="Immagine 10">
            <a:extLst>
              <a:ext uri="{FF2B5EF4-FFF2-40B4-BE49-F238E27FC236}">
                <a16:creationId xmlns:a16="http://schemas.microsoft.com/office/drawing/2014/main" id="{77B79BB5-7C4D-6934-6F63-B6B2415FFFD7}"/>
              </a:ext>
            </a:extLst>
          </p:cNvPr>
          <p:cNvPicPr>
            <a:picLocks noChangeAspect="1"/>
          </p:cNvPicPr>
          <p:nvPr/>
        </p:nvPicPr>
        <p:blipFill>
          <a:blip r:embed="rId3"/>
          <a:stretch>
            <a:fillRect/>
          </a:stretch>
        </p:blipFill>
        <p:spPr>
          <a:xfrm>
            <a:off x="8341414" y="1854216"/>
            <a:ext cx="3305636" cy="724001"/>
          </a:xfrm>
          <a:prstGeom prst="rect">
            <a:avLst/>
          </a:prstGeom>
        </p:spPr>
      </p:pic>
      <p:pic>
        <p:nvPicPr>
          <p:cNvPr id="13" name="Immagine 12">
            <a:extLst>
              <a:ext uri="{FF2B5EF4-FFF2-40B4-BE49-F238E27FC236}">
                <a16:creationId xmlns:a16="http://schemas.microsoft.com/office/drawing/2014/main" id="{38A54CB0-E0E6-7541-2B71-0F7ACB445524}"/>
              </a:ext>
            </a:extLst>
          </p:cNvPr>
          <p:cNvPicPr>
            <a:picLocks noChangeAspect="1"/>
          </p:cNvPicPr>
          <p:nvPr/>
        </p:nvPicPr>
        <p:blipFill>
          <a:blip r:embed="rId4"/>
          <a:stretch>
            <a:fillRect/>
          </a:stretch>
        </p:blipFill>
        <p:spPr>
          <a:xfrm>
            <a:off x="8976215" y="3049643"/>
            <a:ext cx="1362265" cy="161948"/>
          </a:xfrm>
          <a:prstGeom prst="rect">
            <a:avLst/>
          </a:prstGeom>
        </p:spPr>
      </p:pic>
      <p:pic>
        <p:nvPicPr>
          <p:cNvPr id="15" name="Immagine 14">
            <a:extLst>
              <a:ext uri="{FF2B5EF4-FFF2-40B4-BE49-F238E27FC236}">
                <a16:creationId xmlns:a16="http://schemas.microsoft.com/office/drawing/2014/main" id="{FE578B3C-9CD7-CB9F-31BB-270550326444}"/>
              </a:ext>
            </a:extLst>
          </p:cNvPr>
          <p:cNvPicPr>
            <a:picLocks noChangeAspect="1"/>
          </p:cNvPicPr>
          <p:nvPr/>
        </p:nvPicPr>
        <p:blipFill>
          <a:blip r:embed="rId5"/>
          <a:stretch>
            <a:fillRect/>
          </a:stretch>
        </p:blipFill>
        <p:spPr>
          <a:xfrm>
            <a:off x="8382463" y="4279784"/>
            <a:ext cx="3332884" cy="883072"/>
          </a:xfrm>
          <a:prstGeom prst="rect">
            <a:avLst/>
          </a:prstGeom>
        </p:spPr>
      </p:pic>
      <p:pic>
        <p:nvPicPr>
          <p:cNvPr id="17" name="Immagine 16">
            <a:extLst>
              <a:ext uri="{FF2B5EF4-FFF2-40B4-BE49-F238E27FC236}">
                <a16:creationId xmlns:a16="http://schemas.microsoft.com/office/drawing/2014/main" id="{61E1C25B-AC05-42DF-0986-F1AAB0668488}"/>
              </a:ext>
            </a:extLst>
          </p:cNvPr>
          <p:cNvPicPr>
            <a:picLocks noChangeAspect="1"/>
          </p:cNvPicPr>
          <p:nvPr/>
        </p:nvPicPr>
        <p:blipFill>
          <a:blip r:embed="rId6"/>
          <a:stretch>
            <a:fillRect/>
          </a:stretch>
        </p:blipFill>
        <p:spPr>
          <a:xfrm>
            <a:off x="8976215" y="5600091"/>
            <a:ext cx="1829055" cy="133369"/>
          </a:xfrm>
          <a:prstGeom prst="rect">
            <a:avLst/>
          </a:prstGeom>
        </p:spPr>
      </p:pic>
      <p:sp>
        <p:nvSpPr>
          <p:cNvPr id="20" name="Ovale 19">
            <a:extLst>
              <a:ext uri="{FF2B5EF4-FFF2-40B4-BE49-F238E27FC236}">
                <a16:creationId xmlns:a16="http://schemas.microsoft.com/office/drawing/2014/main" id="{99E0AF72-32B9-D49B-E4D2-78FA3BE49A9F}"/>
              </a:ext>
            </a:extLst>
          </p:cNvPr>
          <p:cNvSpPr/>
          <p:nvPr/>
        </p:nvSpPr>
        <p:spPr>
          <a:xfrm>
            <a:off x="288759" y="3561347"/>
            <a:ext cx="287314"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B7596600-1875-5C66-E166-A357BAFF5B6F}"/>
              </a:ext>
            </a:extLst>
          </p:cNvPr>
          <p:cNvSpPr/>
          <p:nvPr/>
        </p:nvSpPr>
        <p:spPr>
          <a:xfrm>
            <a:off x="725266" y="3561347"/>
            <a:ext cx="221812"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1700FADD-50C1-D8EA-78CB-579A18F70AC6}"/>
              </a:ext>
            </a:extLst>
          </p:cNvPr>
          <p:cNvCxnSpPr>
            <a:stCxn id="20" idx="0"/>
          </p:cNvCxnSpPr>
          <p:nvPr/>
        </p:nvCxnSpPr>
        <p:spPr>
          <a:xfrm flipV="1">
            <a:off x="432416" y="2474676"/>
            <a:ext cx="7908998" cy="1086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39FD0C8E-6B48-D764-9589-85A50E898166}"/>
              </a:ext>
            </a:extLst>
          </p:cNvPr>
          <p:cNvCxnSpPr>
            <a:cxnSpLocks/>
          </p:cNvCxnSpPr>
          <p:nvPr/>
        </p:nvCxnSpPr>
        <p:spPr>
          <a:xfrm>
            <a:off x="947078" y="3841945"/>
            <a:ext cx="7394336" cy="1086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39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Una SDE del manoscritto napoletano</a:t>
            </a:r>
            <a:endParaRPr lang="en-GB" sz="3200">
              <a:latin typeface="Cambria" panose="02040503050406030204" pitchFamily="18" charset="0"/>
              <a:ea typeface="Cambria" panose="02040503050406030204" pitchFamily="18" charset="0"/>
            </a:endParaRPr>
          </a:p>
        </p:txBody>
      </p:sp>
      <p:sp>
        <p:nvSpPr>
          <p:cNvPr id="12" name="CasellaDiTesto 11">
            <a:extLst>
              <a:ext uri="{FF2B5EF4-FFF2-40B4-BE49-F238E27FC236}">
                <a16:creationId xmlns:a16="http://schemas.microsoft.com/office/drawing/2014/main" id="{52264201-14D2-4A81-8E58-8FF9880DE9B1}"/>
              </a:ext>
            </a:extLst>
          </p:cNvPr>
          <p:cNvSpPr txBox="1"/>
          <p:nvPr/>
        </p:nvSpPr>
        <p:spPr>
          <a:xfrm>
            <a:off x="2100378" y="2303474"/>
            <a:ext cx="9216551" cy="461665"/>
          </a:xfrm>
          <a:prstGeom prst="rect">
            <a:avLst/>
          </a:prstGeom>
          <a:noFill/>
        </p:spPr>
        <p:txBody>
          <a:bodyPr wrap="square" rtlCol="0">
            <a:spAutoFit/>
          </a:bodyPr>
          <a:lstStyle/>
          <a:p>
            <a:r>
              <a:rPr lang="it-IT" sz="2400" dirty="0" err="1">
                <a:latin typeface="Cambria" panose="02040503050406030204" pitchFamily="18" charset="0"/>
                <a:ea typeface="Cambria" panose="02040503050406030204" pitchFamily="18" charset="0"/>
              </a:rPr>
              <a:t>EVT</a:t>
            </a:r>
            <a:r>
              <a:rPr lang="it-IT" sz="2400" dirty="0">
                <a:latin typeface="Cambria" panose="02040503050406030204" pitchFamily="18" charset="0"/>
                <a:ea typeface="Cambria" panose="02040503050406030204" pitchFamily="18" charset="0"/>
              </a:rPr>
              <a:t> (</a:t>
            </a:r>
            <a:r>
              <a:rPr lang="it-IT" sz="2400" i="1" dirty="0">
                <a:latin typeface="Cambria" panose="02040503050406030204" pitchFamily="18" charset="0"/>
                <a:ea typeface="Cambria" panose="02040503050406030204" pitchFamily="18" charset="0"/>
              </a:rPr>
              <a:t>Edition </a:t>
            </a:r>
            <a:r>
              <a:rPr lang="it-IT" sz="2400" i="1" dirty="0" err="1">
                <a:latin typeface="Cambria" panose="02040503050406030204" pitchFamily="18" charset="0"/>
                <a:ea typeface="Cambria" panose="02040503050406030204" pitchFamily="18" charset="0"/>
              </a:rPr>
              <a:t>Visualization</a:t>
            </a:r>
            <a:r>
              <a:rPr lang="it-IT" sz="2400" i="1" dirty="0">
                <a:latin typeface="Cambria" panose="02040503050406030204" pitchFamily="18" charset="0"/>
                <a:ea typeface="Cambria" panose="02040503050406030204" pitchFamily="18" charset="0"/>
              </a:rPr>
              <a:t> Technology</a:t>
            </a:r>
            <a:r>
              <a:rPr lang="it-IT" sz="2400" dirty="0">
                <a:latin typeface="Cambria" panose="02040503050406030204" pitchFamily="18" charset="0"/>
                <a:ea typeface="Cambria" panose="02040503050406030204" pitchFamily="18" charset="0"/>
              </a:rPr>
              <a:t>): alcuni esempi</a:t>
            </a:r>
            <a:endParaRPr lang="en-GB" sz="2400" dirty="0">
              <a:latin typeface="Cambria" panose="02040503050406030204" pitchFamily="18" charset="0"/>
              <a:ea typeface="Cambria" panose="02040503050406030204" pitchFamily="18" charset="0"/>
            </a:endParaRPr>
          </a:p>
        </p:txBody>
      </p:sp>
      <p:sp>
        <p:nvSpPr>
          <p:cNvPr id="3" name="CasellaDiTesto 2">
            <a:extLst>
              <a:ext uri="{FF2B5EF4-FFF2-40B4-BE49-F238E27FC236}">
                <a16:creationId xmlns:a16="http://schemas.microsoft.com/office/drawing/2014/main" id="{431D76A0-15B7-4BF7-99A8-47AE05AA98B2}"/>
              </a:ext>
            </a:extLst>
          </p:cNvPr>
          <p:cNvSpPr txBox="1"/>
          <p:nvPr/>
        </p:nvSpPr>
        <p:spPr>
          <a:xfrm>
            <a:off x="750771" y="3429000"/>
            <a:ext cx="4658198" cy="2308324"/>
          </a:xfrm>
          <a:prstGeom prst="rect">
            <a:avLst/>
          </a:prstGeom>
          <a:noFill/>
        </p:spPr>
        <p:txBody>
          <a:bodyPr wrap="none" rtlCol="0">
            <a:spAutoFit/>
          </a:bodyPr>
          <a:lstStyle/>
          <a:p>
            <a:r>
              <a:rPr lang="it-IT" sz="2400" dirty="0" err="1">
                <a:latin typeface="Cambria" panose="02040503050406030204" pitchFamily="18" charset="0"/>
                <a:ea typeface="Cambria" panose="02040503050406030204" pitchFamily="18" charset="0"/>
                <a:hlinkClick r:id="rId2"/>
              </a:rPr>
              <a:t>VBD</a:t>
            </a:r>
            <a:r>
              <a:rPr lang="it-IT" sz="2400" dirty="0">
                <a:latin typeface="Cambria" panose="02040503050406030204" pitchFamily="18" charset="0"/>
                <a:ea typeface="Cambria" panose="02040503050406030204" pitchFamily="18" charset="0"/>
                <a:hlinkClick r:id="rId2"/>
              </a:rPr>
              <a:t> (Digital Vercelli Book), </a:t>
            </a:r>
            <a:r>
              <a:rPr lang="it-IT" sz="2400" dirty="0" err="1">
                <a:latin typeface="Cambria" panose="02040503050406030204" pitchFamily="18" charset="0"/>
                <a:ea typeface="Cambria" panose="02040503050406030204" pitchFamily="18" charset="0"/>
                <a:hlinkClick r:id="rId2"/>
              </a:rPr>
              <a:t>Unipi</a:t>
            </a:r>
            <a:endParaRPr lang="en-GB" sz="2400" dirty="0">
              <a:latin typeface="Cambria" panose="02040503050406030204" pitchFamily="18" charset="0"/>
              <a:ea typeface="Cambria" panose="02040503050406030204" pitchFamily="18" charset="0"/>
              <a:hlinkClick r:id="rId3"/>
            </a:endParaRPr>
          </a:p>
          <a:p>
            <a:endParaRPr lang="it-IT" sz="2400" dirty="0">
              <a:latin typeface="Cambria" panose="02040503050406030204" pitchFamily="18" charset="0"/>
              <a:ea typeface="Cambria" panose="02040503050406030204" pitchFamily="18" charset="0"/>
            </a:endParaRPr>
          </a:p>
          <a:p>
            <a:r>
              <a:rPr lang="en-GB" sz="2400" dirty="0">
                <a:latin typeface="Cambria" panose="02040503050406030204" pitchFamily="18" charset="0"/>
                <a:ea typeface="Cambria" panose="02040503050406030204" pitchFamily="18" charset="0"/>
                <a:hlinkClick r:id="rId4"/>
              </a:rPr>
              <a:t>DAL (Digital </a:t>
            </a:r>
            <a:r>
              <a:rPr lang="en-GB" sz="2400" i="1" dirty="0" err="1">
                <a:latin typeface="Cambria" panose="02040503050406030204" pitchFamily="18" charset="0"/>
                <a:ea typeface="Cambria" panose="02040503050406030204" pitchFamily="18" charset="0"/>
                <a:hlinkClick r:id="rId4"/>
              </a:rPr>
              <a:t>Alexanderlied</a:t>
            </a:r>
            <a:r>
              <a:rPr lang="en-GB" sz="2400" dirty="0">
                <a:latin typeface="Cambria" panose="02040503050406030204" pitchFamily="18" charset="0"/>
                <a:ea typeface="Cambria" panose="02040503050406030204" pitchFamily="18" charset="0"/>
                <a:hlinkClick r:id="rId4"/>
              </a:rPr>
              <a:t>), </a:t>
            </a:r>
            <a:r>
              <a:rPr lang="en-GB" sz="2400" dirty="0" err="1">
                <a:latin typeface="Cambria" panose="02040503050406030204" pitchFamily="18" charset="0"/>
                <a:ea typeface="Cambria" panose="02040503050406030204" pitchFamily="18" charset="0"/>
                <a:hlinkClick r:id="rId4"/>
              </a:rPr>
              <a:t>Univr</a:t>
            </a:r>
            <a:endParaRPr lang="en-GB" sz="2400" dirty="0">
              <a:latin typeface="Cambria" panose="02040503050406030204" pitchFamily="18" charset="0"/>
              <a:ea typeface="Cambria" panose="02040503050406030204" pitchFamily="18" charset="0"/>
            </a:endParaRPr>
          </a:p>
          <a:p>
            <a:endParaRPr lang="en-GB" sz="2400" dirty="0">
              <a:latin typeface="Cambria" panose="02040503050406030204" pitchFamily="18" charset="0"/>
              <a:ea typeface="Cambria" panose="02040503050406030204" pitchFamily="18" charset="0"/>
            </a:endParaRPr>
          </a:p>
          <a:p>
            <a:r>
              <a:rPr lang="it-IT" sz="2400" i="1" dirty="0">
                <a:latin typeface="Cambria" panose="02040503050406030204" pitchFamily="18" charset="0"/>
                <a:ea typeface="Cambria" panose="02040503050406030204" pitchFamily="18" charset="0"/>
                <a:hlinkClick r:id="rId5"/>
              </a:rPr>
              <a:t>De rebus Siculis </a:t>
            </a:r>
            <a:r>
              <a:rPr lang="it-IT" sz="2400" i="1" dirty="0" err="1">
                <a:latin typeface="Cambria" panose="02040503050406030204" pitchFamily="18" charset="0"/>
                <a:ea typeface="Cambria" panose="02040503050406030204" pitchFamily="18" charset="0"/>
                <a:hlinkClick r:id="rId5"/>
              </a:rPr>
              <a:t>carmen</a:t>
            </a:r>
            <a:r>
              <a:rPr lang="it-IT" sz="2400" dirty="0">
                <a:latin typeface="Cambria" panose="02040503050406030204" pitchFamily="18" charset="0"/>
                <a:ea typeface="Cambria" panose="02040503050406030204" pitchFamily="18" charset="0"/>
                <a:hlinkClick r:id="rId5"/>
              </a:rPr>
              <a:t>, </a:t>
            </a:r>
            <a:r>
              <a:rPr lang="it-IT" sz="2400" dirty="0" err="1">
                <a:latin typeface="Cambria" panose="02040503050406030204" pitchFamily="18" charset="0"/>
                <a:ea typeface="Cambria" panose="02040503050406030204" pitchFamily="18" charset="0"/>
                <a:hlinkClick r:id="rId5"/>
              </a:rPr>
              <a:t>Unibas</a:t>
            </a:r>
            <a:endParaRPr lang="en-GB" sz="2400" dirty="0">
              <a:latin typeface="Cambria" panose="02040503050406030204" pitchFamily="18" charset="0"/>
              <a:ea typeface="Cambria" panose="02040503050406030204" pitchFamily="18" charset="0"/>
              <a:hlinkClick r:id="rId5"/>
            </a:endParaRPr>
          </a:p>
          <a:p>
            <a:endParaRPr lang="en-GB"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77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11DC-2101-655D-4821-CB428B50F53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6874ED0-7F36-CF0F-35B8-ABF0AF5B5DF5}"/>
              </a:ext>
            </a:extLst>
          </p:cNvPr>
          <p:cNvSpPr>
            <a:spLocks noGrp="1"/>
          </p:cNvSpPr>
          <p:nvPr>
            <p:ph type="title"/>
          </p:nvPr>
        </p:nvSpPr>
        <p:spPr>
          <a:xfrm>
            <a:off x="493986" y="1126946"/>
            <a:ext cx="11221361" cy="512667"/>
          </a:xfrm>
        </p:spPr>
        <p:txBody>
          <a:bodyPr>
            <a:noAutofit/>
          </a:bodyPr>
          <a:lstStyle/>
          <a:p>
            <a:pPr algn="ctr"/>
            <a:r>
              <a:rPr lang="it-IT" sz="3200" dirty="0">
                <a:latin typeface="Cambria" panose="02040503050406030204" pitchFamily="18" charset="0"/>
                <a:ea typeface="Cambria" panose="02040503050406030204" pitchFamily="18" charset="0"/>
              </a:rPr>
              <a:t>Codifica delle caratteristiche paleografiche</a:t>
            </a:r>
            <a:endParaRPr lang="en-GB" sz="3200" dirty="0">
              <a:latin typeface="Cambria" panose="02040503050406030204" pitchFamily="18" charset="0"/>
              <a:ea typeface="Cambria" panose="02040503050406030204" pitchFamily="18" charset="0"/>
            </a:endParaRPr>
          </a:p>
        </p:txBody>
      </p:sp>
      <p:pic>
        <p:nvPicPr>
          <p:cNvPr id="9" name="Immagine 8">
            <a:extLst>
              <a:ext uri="{FF2B5EF4-FFF2-40B4-BE49-F238E27FC236}">
                <a16:creationId xmlns:a16="http://schemas.microsoft.com/office/drawing/2014/main" id="{F50C22A1-63E5-32D2-B5A5-2057EB7FA003}"/>
              </a:ext>
            </a:extLst>
          </p:cNvPr>
          <p:cNvPicPr>
            <a:picLocks noChangeAspect="1"/>
          </p:cNvPicPr>
          <p:nvPr/>
        </p:nvPicPr>
        <p:blipFill>
          <a:blip r:embed="rId2"/>
          <a:srcRect r="20979"/>
          <a:stretch/>
        </p:blipFill>
        <p:spPr>
          <a:xfrm>
            <a:off x="139567" y="1750675"/>
            <a:ext cx="7329638" cy="4194117"/>
          </a:xfrm>
          <a:prstGeom prst="rect">
            <a:avLst/>
          </a:prstGeom>
        </p:spPr>
      </p:pic>
      <p:pic>
        <p:nvPicPr>
          <p:cNvPr id="11" name="Immagine 10">
            <a:extLst>
              <a:ext uri="{FF2B5EF4-FFF2-40B4-BE49-F238E27FC236}">
                <a16:creationId xmlns:a16="http://schemas.microsoft.com/office/drawing/2014/main" id="{615603B3-9940-E0D3-0357-68F1824D6368}"/>
              </a:ext>
            </a:extLst>
          </p:cNvPr>
          <p:cNvPicPr>
            <a:picLocks noChangeAspect="1"/>
          </p:cNvPicPr>
          <p:nvPr/>
        </p:nvPicPr>
        <p:blipFill>
          <a:blip r:embed="rId3"/>
          <a:stretch>
            <a:fillRect/>
          </a:stretch>
        </p:blipFill>
        <p:spPr>
          <a:xfrm>
            <a:off x="8341414" y="1854216"/>
            <a:ext cx="3305636" cy="724001"/>
          </a:xfrm>
          <a:prstGeom prst="rect">
            <a:avLst/>
          </a:prstGeom>
        </p:spPr>
      </p:pic>
      <p:pic>
        <p:nvPicPr>
          <p:cNvPr id="13" name="Immagine 12">
            <a:extLst>
              <a:ext uri="{FF2B5EF4-FFF2-40B4-BE49-F238E27FC236}">
                <a16:creationId xmlns:a16="http://schemas.microsoft.com/office/drawing/2014/main" id="{1BFB8301-A724-0294-D649-4A6085D37042}"/>
              </a:ext>
            </a:extLst>
          </p:cNvPr>
          <p:cNvPicPr>
            <a:picLocks noChangeAspect="1"/>
          </p:cNvPicPr>
          <p:nvPr/>
        </p:nvPicPr>
        <p:blipFill>
          <a:blip r:embed="rId4"/>
          <a:stretch>
            <a:fillRect/>
          </a:stretch>
        </p:blipFill>
        <p:spPr>
          <a:xfrm>
            <a:off x="8976215" y="3049643"/>
            <a:ext cx="1362265" cy="161948"/>
          </a:xfrm>
          <a:prstGeom prst="rect">
            <a:avLst/>
          </a:prstGeom>
        </p:spPr>
      </p:pic>
      <p:pic>
        <p:nvPicPr>
          <p:cNvPr id="15" name="Immagine 14">
            <a:extLst>
              <a:ext uri="{FF2B5EF4-FFF2-40B4-BE49-F238E27FC236}">
                <a16:creationId xmlns:a16="http://schemas.microsoft.com/office/drawing/2014/main" id="{7F232CEF-B838-4044-230A-4F61899FA840}"/>
              </a:ext>
            </a:extLst>
          </p:cNvPr>
          <p:cNvPicPr>
            <a:picLocks noChangeAspect="1"/>
          </p:cNvPicPr>
          <p:nvPr/>
        </p:nvPicPr>
        <p:blipFill>
          <a:blip r:embed="rId5"/>
          <a:stretch>
            <a:fillRect/>
          </a:stretch>
        </p:blipFill>
        <p:spPr>
          <a:xfrm>
            <a:off x="8382463" y="4279784"/>
            <a:ext cx="3332884" cy="883072"/>
          </a:xfrm>
          <a:prstGeom prst="rect">
            <a:avLst/>
          </a:prstGeom>
        </p:spPr>
      </p:pic>
      <p:pic>
        <p:nvPicPr>
          <p:cNvPr id="17" name="Immagine 16">
            <a:extLst>
              <a:ext uri="{FF2B5EF4-FFF2-40B4-BE49-F238E27FC236}">
                <a16:creationId xmlns:a16="http://schemas.microsoft.com/office/drawing/2014/main" id="{3707315E-CD9C-09CF-E368-D74AA530A9A3}"/>
              </a:ext>
            </a:extLst>
          </p:cNvPr>
          <p:cNvPicPr>
            <a:picLocks noChangeAspect="1"/>
          </p:cNvPicPr>
          <p:nvPr/>
        </p:nvPicPr>
        <p:blipFill>
          <a:blip r:embed="rId6"/>
          <a:stretch>
            <a:fillRect/>
          </a:stretch>
        </p:blipFill>
        <p:spPr>
          <a:xfrm>
            <a:off x="8976215" y="5600091"/>
            <a:ext cx="1829055" cy="133369"/>
          </a:xfrm>
          <a:prstGeom prst="rect">
            <a:avLst/>
          </a:prstGeom>
        </p:spPr>
      </p:pic>
      <p:pic>
        <p:nvPicPr>
          <p:cNvPr id="19" name="Immagine 18">
            <a:extLst>
              <a:ext uri="{FF2B5EF4-FFF2-40B4-BE49-F238E27FC236}">
                <a16:creationId xmlns:a16="http://schemas.microsoft.com/office/drawing/2014/main" id="{2C141A43-29B6-81BE-916F-56B5B965B15B}"/>
              </a:ext>
            </a:extLst>
          </p:cNvPr>
          <p:cNvPicPr>
            <a:picLocks noChangeAspect="1"/>
          </p:cNvPicPr>
          <p:nvPr/>
        </p:nvPicPr>
        <p:blipFill>
          <a:blip r:embed="rId7"/>
          <a:stretch>
            <a:fillRect/>
          </a:stretch>
        </p:blipFill>
        <p:spPr>
          <a:xfrm>
            <a:off x="2585547" y="6382027"/>
            <a:ext cx="7020905" cy="142895"/>
          </a:xfrm>
          <a:prstGeom prst="rect">
            <a:avLst/>
          </a:prstGeom>
        </p:spPr>
      </p:pic>
      <p:sp>
        <p:nvSpPr>
          <p:cNvPr id="20" name="Ovale 19">
            <a:extLst>
              <a:ext uri="{FF2B5EF4-FFF2-40B4-BE49-F238E27FC236}">
                <a16:creationId xmlns:a16="http://schemas.microsoft.com/office/drawing/2014/main" id="{79BBD9DF-849D-9FA6-F42F-595D07763EF6}"/>
              </a:ext>
            </a:extLst>
          </p:cNvPr>
          <p:cNvSpPr/>
          <p:nvPr/>
        </p:nvSpPr>
        <p:spPr>
          <a:xfrm>
            <a:off x="288759" y="3561347"/>
            <a:ext cx="287314"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681BEB48-202A-C089-A207-CDFE92680908}"/>
              </a:ext>
            </a:extLst>
          </p:cNvPr>
          <p:cNvSpPr/>
          <p:nvPr/>
        </p:nvSpPr>
        <p:spPr>
          <a:xfrm>
            <a:off x="725266" y="3561347"/>
            <a:ext cx="221812"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4978B871-41B2-B963-0895-AE7E39CFDB8B}"/>
              </a:ext>
            </a:extLst>
          </p:cNvPr>
          <p:cNvCxnSpPr>
            <a:stCxn id="20" idx="0"/>
          </p:cNvCxnSpPr>
          <p:nvPr/>
        </p:nvCxnSpPr>
        <p:spPr>
          <a:xfrm flipV="1">
            <a:off x="432416" y="2474676"/>
            <a:ext cx="7908998" cy="1086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3DA9F895-8454-42A9-A1ED-B0126314D777}"/>
              </a:ext>
            </a:extLst>
          </p:cNvPr>
          <p:cNvCxnSpPr>
            <a:cxnSpLocks/>
          </p:cNvCxnSpPr>
          <p:nvPr/>
        </p:nvCxnSpPr>
        <p:spPr>
          <a:xfrm>
            <a:off x="947078" y="3841945"/>
            <a:ext cx="7394336" cy="1086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27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FA3A-9B07-4E6A-A48D-28738E9F80F0}"/>
              </a:ext>
            </a:extLst>
          </p:cNvPr>
          <p:cNvSpPr>
            <a:spLocks noGrp="1"/>
          </p:cNvSpPr>
          <p:nvPr>
            <p:ph type="ctrTitle"/>
          </p:nvPr>
        </p:nvSpPr>
        <p:spPr>
          <a:xfrm>
            <a:off x="1547589" y="3720518"/>
            <a:ext cx="9096815" cy="1290388"/>
          </a:xfrm>
        </p:spPr>
        <p:txBody>
          <a:bodyPr>
            <a:normAutofit fontScale="90000"/>
          </a:bodyPr>
          <a:lstStyle/>
          <a:p>
            <a:pPr algn="ctr"/>
            <a:r>
              <a:rPr lang="it-IT" dirty="0">
                <a:latin typeface="Cambria" panose="02040503050406030204" pitchFamily="18" charset="0"/>
                <a:ea typeface="Cambria" panose="02040503050406030204" pitchFamily="18" charset="0"/>
              </a:rPr>
              <a:t>Un progetto di ESD del manoscritto Napoli, Biblioteca Nazionale, MS XIII.B.29</a:t>
            </a:r>
            <a:endParaRPr lang="en-GB" dirty="0">
              <a:latin typeface="Cambria" panose="02040503050406030204" pitchFamily="18" charset="0"/>
              <a:ea typeface="Cambria" panose="02040503050406030204" pitchFamily="18" charset="0"/>
            </a:endParaRPr>
          </a:p>
        </p:txBody>
      </p:sp>
      <p:sp>
        <p:nvSpPr>
          <p:cNvPr id="3" name="Segnaposto testo 2">
            <a:extLst>
              <a:ext uri="{FF2B5EF4-FFF2-40B4-BE49-F238E27FC236}">
                <a16:creationId xmlns:a16="http://schemas.microsoft.com/office/drawing/2014/main" id="{0AB3527C-699E-4DE9-9D17-74025B10872F}"/>
              </a:ext>
            </a:extLst>
          </p:cNvPr>
          <p:cNvSpPr>
            <a:spLocks noGrp="1"/>
          </p:cNvSpPr>
          <p:nvPr>
            <p:ph type="body" sz="quarter" idx="10"/>
          </p:nvPr>
        </p:nvSpPr>
        <p:spPr>
          <a:xfrm>
            <a:off x="2935523" y="5527159"/>
            <a:ext cx="6320949" cy="758068"/>
          </a:xfrm>
        </p:spPr>
        <p:txBody>
          <a:bodyPr/>
          <a:lstStyle/>
          <a:p>
            <a:r>
              <a:rPr lang="it-IT" dirty="0">
                <a:latin typeface="Cambria" panose="02040503050406030204" pitchFamily="18" charset="0"/>
                <a:ea typeface="Cambria" panose="02040503050406030204" pitchFamily="18" charset="0"/>
              </a:rPr>
              <a:t>Omar Khalaf</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459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56000" y="1153221"/>
            <a:ext cx="11238695" cy="486393"/>
          </a:xfrm>
        </p:spPr>
        <p:txBody>
          <a:bodyPr>
            <a:normAutofit fontScale="90000"/>
          </a:bodyPr>
          <a:lstStyle/>
          <a:p>
            <a:pPr algn="ctr"/>
            <a:r>
              <a:rPr lang="it-IT">
                <a:latin typeface="Cambria" panose="02040503050406030204" pitchFamily="18" charset="0"/>
                <a:ea typeface="Cambria" panose="02040503050406030204" pitchFamily="18" charset="0"/>
              </a:rPr>
              <a:t>Napoli, BN, MS 29.B.XIII</a:t>
            </a:r>
            <a:endParaRPr lang="en-GB">
              <a:latin typeface="Cambria" panose="02040503050406030204" pitchFamily="18" charset="0"/>
              <a:ea typeface="Cambria" panose="02040503050406030204" pitchFamily="18" charset="0"/>
            </a:endParaRPr>
          </a:p>
        </p:txBody>
      </p:sp>
      <p:sp>
        <p:nvSpPr>
          <p:cNvPr id="3" name="Segnaposto contenuto 2">
            <a:extLst>
              <a:ext uri="{FF2B5EF4-FFF2-40B4-BE49-F238E27FC236}">
                <a16:creationId xmlns:a16="http://schemas.microsoft.com/office/drawing/2014/main" id="{0F893A38-D993-4CB5-98BE-4C62158B85EF}"/>
              </a:ext>
            </a:extLst>
          </p:cNvPr>
          <p:cNvSpPr>
            <a:spLocks noGrp="1"/>
          </p:cNvSpPr>
          <p:nvPr>
            <p:ph sz="quarter" idx="10"/>
          </p:nvPr>
        </p:nvSpPr>
        <p:spPr>
          <a:xfrm>
            <a:off x="7126308" y="2868327"/>
            <a:ext cx="4173751" cy="3508409"/>
          </a:xfrm>
        </p:spPr>
        <p:txBody>
          <a:bodyPr>
            <a:normAutofit/>
          </a:bodyPr>
          <a:lstStyle/>
          <a:p>
            <a:r>
              <a:rPr lang="it-IT" sz="2000" dirty="0">
                <a:latin typeface="Cambria" panose="02040503050406030204" pitchFamily="18" charset="0"/>
              </a:rPr>
              <a:t>Contenuti:</a:t>
            </a:r>
          </a:p>
          <a:p>
            <a:pPr marL="342900" indent="-342900">
              <a:buFontTx/>
              <a:buChar char="-"/>
            </a:pPr>
            <a:r>
              <a:rPr lang="it-IT" sz="2000" dirty="0">
                <a:latin typeface="Cambria" panose="02040503050406030204" pitchFamily="18" charset="0"/>
              </a:rPr>
              <a:t>Ricette mediche</a:t>
            </a:r>
          </a:p>
          <a:p>
            <a:pPr marL="342900" indent="-342900">
              <a:buFontTx/>
              <a:buChar char="-"/>
            </a:pPr>
            <a:r>
              <a:rPr lang="it-IT" sz="2000" i="1" dirty="0">
                <a:latin typeface="Cambria" panose="02040503050406030204" pitchFamily="18" charset="0"/>
              </a:rPr>
              <a:t>Sir Bevis of Hampton</a:t>
            </a:r>
          </a:p>
          <a:p>
            <a:pPr marL="342900" indent="-342900">
              <a:buFontTx/>
              <a:buChar char="-"/>
            </a:pPr>
            <a:r>
              <a:rPr lang="it-IT" sz="2000" i="1" dirty="0" err="1">
                <a:latin typeface="Cambria" panose="02040503050406030204" pitchFamily="18" charset="0"/>
              </a:rPr>
              <a:t>Libeaus</a:t>
            </a:r>
            <a:r>
              <a:rPr lang="it-IT" sz="2000" i="1" dirty="0">
                <a:latin typeface="Cambria" panose="02040503050406030204" pitchFamily="18" charset="0"/>
              </a:rPr>
              <a:t> </a:t>
            </a:r>
            <a:r>
              <a:rPr lang="it-IT" sz="2000" i="1" dirty="0" err="1">
                <a:latin typeface="Cambria" panose="02040503050406030204" pitchFamily="18" charset="0"/>
              </a:rPr>
              <a:t>Desconus</a:t>
            </a:r>
            <a:endParaRPr lang="it-IT" sz="2000" i="1" dirty="0">
              <a:latin typeface="Cambria" panose="02040503050406030204" pitchFamily="18" charset="0"/>
            </a:endParaRPr>
          </a:p>
          <a:p>
            <a:pPr marL="342900" indent="-342900">
              <a:buFontTx/>
              <a:buChar char="-"/>
            </a:pPr>
            <a:r>
              <a:rPr lang="it-IT" sz="2000" i="1" dirty="0">
                <a:latin typeface="Cambria" panose="02040503050406030204" pitchFamily="18" charset="0"/>
              </a:rPr>
              <a:t>Sir </a:t>
            </a:r>
            <a:r>
              <a:rPr lang="it-IT" sz="2000" i="1" dirty="0" err="1">
                <a:latin typeface="Cambria" panose="02040503050406030204" pitchFamily="18" charset="0"/>
              </a:rPr>
              <a:t>Isumbras</a:t>
            </a:r>
            <a:endParaRPr lang="it-IT" sz="2000" i="1" dirty="0">
              <a:latin typeface="Cambria" panose="02040503050406030204" pitchFamily="18" charset="0"/>
            </a:endParaRPr>
          </a:p>
          <a:p>
            <a:pPr marL="342900" indent="-342900">
              <a:buFontTx/>
              <a:buChar char="-"/>
            </a:pPr>
            <a:r>
              <a:rPr lang="it-IT" sz="2000" i="1" dirty="0" err="1">
                <a:latin typeface="Cambria" panose="02040503050406030204" pitchFamily="18" charset="0"/>
              </a:rPr>
              <a:t>Seynt</a:t>
            </a:r>
            <a:r>
              <a:rPr lang="it-IT" sz="2000" i="1" dirty="0">
                <a:latin typeface="Cambria" panose="02040503050406030204" pitchFamily="18" charset="0"/>
              </a:rPr>
              <a:t> Alex of Rome</a:t>
            </a:r>
          </a:p>
          <a:p>
            <a:pPr marL="342900" indent="-342900">
              <a:buFontTx/>
              <a:buChar char="-"/>
            </a:pPr>
            <a:r>
              <a:rPr lang="it-IT" sz="2000" i="1" dirty="0">
                <a:latin typeface="Cambria" panose="02040503050406030204" pitchFamily="18" charset="0"/>
              </a:rPr>
              <a:t>Griselda</a:t>
            </a:r>
            <a:r>
              <a:rPr lang="it-IT" sz="2000" dirty="0">
                <a:latin typeface="Cambria" panose="02040503050406030204" pitchFamily="18" charset="0"/>
              </a:rPr>
              <a:t> (dai </a:t>
            </a:r>
            <a:r>
              <a:rPr lang="it-IT" sz="2000" i="1" dirty="0">
                <a:latin typeface="Cambria" panose="02040503050406030204" pitchFamily="18" charset="0"/>
              </a:rPr>
              <a:t>Canterbury </a:t>
            </a:r>
            <a:r>
              <a:rPr lang="it-IT" sz="2000" i="1" dirty="0" err="1">
                <a:latin typeface="Cambria" panose="02040503050406030204" pitchFamily="18" charset="0"/>
              </a:rPr>
              <a:t>Tales</a:t>
            </a:r>
            <a:r>
              <a:rPr lang="it-IT" sz="2000" dirty="0">
                <a:latin typeface="Cambria" panose="02040503050406030204" pitchFamily="18" charset="0"/>
              </a:rPr>
              <a:t>)</a:t>
            </a:r>
            <a:endParaRPr lang="en-GB" sz="2000" dirty="0">
              <a:latin typeface="Cambria" panose="02040503050406030204" pitchFamily="18" charset="0"/>
            </a:endParaRPr>
          </a:p>
        </p:txBody>
      </p:sp>
      <p:pic>
        <p:nvPicPr>
          <p:cNvPr id="6" name="Immagine 5">
            <a:extLst>
              <a:ext uri="{FF2B5EF4-FFF2-40B4-BE49-F238E27FC236}">
                <a16:creationId xmlns:a16="http://schemas.microsoft.com/office/drawing/2014/main" id="{25E24DA9-59B9-4FFC-80C0-AF6EDE1578E0}"/>
              </a:ext>
            </a:extLst>
          </p:cNvPr>
          <p:cNvPicPr>
            <a:picLocks noChangeAspect="1"/>
          </p:cNvPicPr>
          <p:nvPr/>
        </p:nvPicPr>
        <p:blipFill rotWithShape="1">
          <a:blip r:embed="rId2"/>
          <a:srcRect l="5404" t="2293" r="5575"/>
          <a:stretch/>
        </p:blipFill>
        <p:spPr>
          <a:xfrm>
            <a:off x="292371" y="1751799"/>
            <a:ext cx="6676006" cy="4884820"/>
          </a:xfrm>
          <a:prstGeom prst="rect">
            <a:avLst/>
          </a:prstGeom>
          <a:ln w="38100">
            <a:solidFill>
              <a:srgbClr val="C00000"/>
            </a:solidFill>
          </a:ln>
        </p:spPr>
      </p:pic>
    </p:spTree>
    <p:extLst>
      <p:ext uri="{BB962C8B-B14F-4D97-AF65-F5344CB8AC3E}">
        <p14:creationId xmlns:p14="http://schemas.microsoft.com/office/powerpoint/2010/main" val="411984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Il primo interesse per il manoscritto</a:t>
            </a:r>
            <a:endParaRPr lang="en-GB" sz="3200">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D0D028F8-6EDC-4494-A0A2-A801583DEFD5}"/>
              </a:ext>
            </a:extLst>
          </p:cNvPr>
          <p:cNvSpPr txBox="1"/>
          <p:nvPr/>
        </p:nvSpPr>
        <p:spPr>
          <a:xfrm>
            <a:off x="7988967" y="3284619"/>
            <a:ext cx="3320717" cy="1569660"/>
          </a:xfrm>
          <a:prstGeom prst="rect">
            <a:avLst/>
          </a:prstGeom>
          <a:noFill/>
        </p:spPr>
        <p:txBody>
          <a:bodyPr wrap="square" rtlCol="0">
            <a:spAutoFit/>
          </a:bodyPr>
          <a:lstStyle/>
          <a:p>
            <a:r>
              <a:rPr lang="it-IT" sz="2400">
                <a:latin typeface="Cambria" panose="02040503050406030204" pitchFamily="18" charset="0"/>
                <a:ea typeface="Cambria" panose="02040503050406030204" pitchFamily="18" charset="0"/>
              </a:rPr>
              <a:t>Nel 1832 Sir Walter Scott commissionò una trascrizione del </a:t>
            </a:r>
            <a:r>
              <a:rPr lang="it-IT" sz="2400" i="1">
                <a:latin typeface="Cambria" panose="02040503050406030204" pitchFamily="18" charset="0"/>
                <a:ea typeface="Cambria" panose="02040503050406030204" pitchFamily="18" charset="0"/>
              </a:rPr>
              <a:t>Sir Bevis of Hampton</a:t>
            </a:r>
            <a:endParaRPr lang="en-GB" sz="2400" i="1">
              <a:latin typeface="Cambria" panose="02040503050406030204" pitchFamily="18" charset="0"/>
              <a:ea typeface="Cambria" panose="02040503050406030204" pitchFamily="18" charset="0"/>
            </a:endParaRPr>
          </a:p>
        </p:txBody>
      </p:sp>
      <p:pic>
        <p:nvPicPr>
          <p:cNvPr id="3" name="Immagine 2">
            <a:extLst>
              <a:ext uri="{FF2B5EF4-FFF2-40B4-BE49-F238E27FC236}">
                <a16:creationId xmlns:a16="http://schemas.microsoft.com/office/drawing/2014/main" id="{A9C0376C-18C7-4EB5-8106-9242B1876A2A}"/>
              </a:ext>
            </a:extLst>
          </p:cNvPr>
          <p:cNvPicPr>
            <a:picLocks noChangeAspect="1"/>
          </p:cNvPicPr>
          <p:nvPr/>
        </p:nvPicPr>
        <p:blipFill>
          <a:blip r:embed="rId2"/>
          <a:stretch>
            <a:fillRect/>
          </a:stretch>
        </p:blipFill>
        <p:spPr>
          <a:xfrm>
            <a:off x="272316" y="1777937"/>
            <a:ext cx="7239000" cy="4886325"/>
          </a:xfrm>
          <a:prstGeom prst="rect">
            <a:avLst/>
          </a:prstGeom>
        </p:spPr>
      </p:pic>
    </p:spTree>
    <p:extLst>
      <p:ext uri="{BB962C8B-B14F-4D97-AF65-F5344CB8AC3E}">
        <p14:creationId xmlns:p14="http://schemas.microsoft.com/office/powerpoint/2010/main" val="29119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Studi sul manoscritto</a:t>
            </a:r>
            <a:endParaRPr lang="en-GB" sz="3200">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D0D028F8-6EDC-4494-A0A2-A801583DEFD5}"/>
              </a:ext>
            </a:extLst>
          </p:cNvPr>
          <p:cNvSpPr txBox="1"/>
          <p:nvPr/>
        </p:nvSpPr>
        <p:spPr>
          <a:xfrm>
            <a:off x="356135" y="1848051"/>
            <a:ext cx="11531065" cy="4893647"/>
          </a:xfrm>
          <a:prstGeom prst="rect">
            <a:avLst/>
          </a:prstGeom>
          <a:noFill/>
        </p:spPr>
        <p:txBody>
          <a:bodyPr wrap="square" rtlCol="0">
            <a:spAutoFit/>
          </a:bodyPr>
          <a:lstStyle/>
          <a:p>
            <a:pPr marL="342900" indent="-342900">
              <a:buFontTx/>
              <a:buChar char="-"/>
            </a:pPr>
            <a:r>
              <a:rPr lang="it-IT" sz="2400">
                <a:latin typeface="Cambria" panose="02040503050406030204" pitchFamily="18" charset="0"/>
                <a:ea typeface="Cambria" panose="02040503050406030204" pitchFamily="18" charset="0"/>
              </a:rPr>
              <a:t>David Laing, </a:t>
            </a:r>
            <a:r>
              <a:rPr lang="it-IT" sz="2400" i="1">
                <a:latin typeface="Cambria" panose="02040503050406030204" pitchFamily="18" charset="0"/>
                <a:ea typeface="Cambria" panose="02040503050406030204" pitchFamily="18" charset="0"/>
              </a:rPr>
              <a:t>Notices and Extracts from a MS. Volume of Old English Poems and Romances, written in the Year 1457, preserved in the ‘Reale Biblioteca Borbonica’ at Naples</a:t>
            </a:r>
            <a:r>
              <a:rPr lang="it-IT" sz="2400">
                <a:latin typeface="Cambria" panose="02040503050406030204" pitchFamily="18" charset="0"/>
                <a:ea typeface="Cambria" panose="02040503050406030204" pitchFamily="18" charset="0"/>
              </a:rPr>
              <a:t>, in Wright and Haliwell’s </a:t>
            </a:r>
            <a:r>
              <a:rPr lang="it-IT" sz="2400" i="1">
                <a:latin typeface="Cambria" panose="02040503050406030204" pitchFamily="18" charset="0"/>
                <a:ea typeface="Cambria" panose="02040503050406030204" pitchFamily="18" charset="0"/>
              </a:rPr>
              <a:t>Reliquiae Antiquae</a:t>
            </a:r>
            <a:r>
              <a:rPr lang="it-IT" sz="2400">
                <a:latin typeface="Cambria" panose="02040503050406030204" pitchFamily="18" charset="0"/>
                <a:ea typeface="Cambria" panose="02040503050406030204" pitchFamily="18" charset="0"/>
              </a:rPr>
              <a:t>, II, London, 1843</a:t>
            </a:r>
          </a:p>
          <a:p>
            <a:pPr marL="342900" indent="-342900">
              <a:buFontTx/>
              <a:buChar char="-"/>
            </a:pPr>
            <a:endParaRPr lang="it-IT" sz="2400">
              <a:latin typeface="Cambria" panose="02040503050406030204" pitchFamily="18" charset="0"/>
              <a:ea typeface="Cambria" panose="02040503050406030204" pitchFamily="18" charset="0"/>
            </a:endParaRPr>
          </a:p>
          <a:p>
            <a:pPr marL="342900" indent="-342900">
              <a:buFontTx/>
              <a:buChar char="-"/>
            </a:pPr>
            <a:r>
              <a:rPr lang="it-IT" sz="2400">
                <a:latin typeface="Cambria" panose="02040503050406030204" pitchFamily="18" charset="0"/>
                <a:ea typeface="Cambria" panose="02040503050406030204" pitchFamily="18" charset="0"/>
              </a:rPr>
              <a:t>Tarquinio Vallese, </a:t>
            </a:r>
            <a:r>
              <a:rPr lang="it-IT" sz="2400" i="1">
                <a:latin typeface="Cambria" panose="02040503050406030204" pitchFamily="18" charset="0"/>
                <a:ea typeface="Cambria" panose="02040503050406030204" pitchFamily="18" charset="0"/>
              </a:rPr>
              <a:t>La novella del chierico di Oxford da un codice inedito del 15 secolo di G. Chaucer</a:t>
            </a:r>
            <a:r>
              <a:rPr lang="it-IT" sz="2400">
                <a:latin typeface="Cambria" panose="02040503050406030204" pitchFamily="18" charset="0"/>
                <a:ea typeface="Cambria" panose="02040503050406030204" pitchFamily="18" charset="0"/>
              </a:rPr>
              <a:t>, Naples, 1939</a:t>
            </a:r>
          </a:p>
          <a:p>
            <a:pPr marL="342900" indent="-342900">
              <a:buFontTx/>
              <a:buChar char="-"/>
            </a:pPr>
            <a:endParaRPr lang="it-IT" sz="2400">
              <a:latin typeface="Cambria" panose="02040503050406030204" pitchFamily="18" charset="0"/>
              <a:ea typeface="Cambria" panose="02040503050406030204" pitchFamily="18" charset="0"/>
            </a:endParaRPr>
          </a:p>
          <a:p>
            <a:pPr marL="342900" indent="-342900">
              <a:buFontTx/>
              <a:buChar char="-"/>
            </a:pPr>
            <a:r>
              <a:rPr lang="it-IT" sz="2400">
                <a:latin typeface="Cambria" panose="02040503050406030204" pitchFamily="18" charset="0"/>
                <a:ea typeface="Cambria" panose="02040503050406030204" pitchFamily="18" charset="0"/>
              </a:rPr>
              <a:t>John Manly &amp; Edith Rickert, </a:t>
            </a:r>
            <a:r>
              <a:rPr lang="it-IT" sz="2400" i="1">
                <a:latin typeface="Cambria" panose="02040503050406030204" pitchFamily="18" charset="0"/>
                <a:ea typeface="Cambria" panose="02040503050406030204" pitchFamily="18" charset="0"/>
              </a:rPr>
              <a:t>The Texts of the Canterbury Tales: studied on the basis of all known mnuscripts</a:t>
            </a:r>
            <a:r>
              <a:rPr lang="it-IT" sz="2400">
                <a:latin typeface="Cambria" panose="02040503050406030204" pitchFamily="18" charset="0"/>
                <a:ea typeface="Cambria" panose="02040503050406030204" pitchFamily="18" charset="0"/>
              </a:rPr>
              <a:t>, University of Chicago Press, 1940</a:t>
            </a:r>
          </a:p>
          <a:p>
            <a:pPr marL="342900" indent="-342900">
              <a:buFontTx/>
              <a:buChar char="-"/>
            </a:pPr>
            <a:endParaRPr lang="it-IT" sz="2400">
              <a:latin typeface="Cambria" panose="02040503050406030204" pitchFamily="18" charset="0"/>
              <a:ea typeface="Cambria" panose="02040503050406030204" pitchFamily="18" charset="0"/>
            </a:endParaRPr>
          </a:p>
          <a:p>
            <a:pPr marL="342900" indent="-342900">
              <a:buFontTx/>
              <a:buChar char="-"/>
            </a:pPr>
            <a:r>
              <a:rPr lang="it-IT" sz="2400">
                <a:latin typeface="Cambria" panose="02040503050406030204" pitchFamily="18" charset="0"/>
                <a:ea typeface="Cambria" panose="02040503050406030204" pitchFamily="18" charset="0"/>
              </a:rPr>
              <a:t>James Weldon, ‘The Naples manuscript and the case of a female readership,’ </a:t>
            </a:r>
            <a:r>
              <a:rPr lang="it-IT" sz="2400" i="1">
                <a:latin typeface="Cambria" panose="02040503050406030204" pitchFamily="18" charset="0"/>
                <a:ea typeface="Cambria" panose="02040503050406030204" pitchFamily="18" charset="0"/>
              </a:rPr>
              <a:t>Neophilologus</a:t>
            </a:r>
            <a:r>
              <a:rPr lang="it-IT" sz="2400">
                <a:latin typeface="Cambria" panose="02040503050406030204" pitchFamily="18" charset="0"/>
                <a:ea typeface="Cambria" panose="02040503050406030204" pitchFamily="18" charset="0"/>
              </a:rPr>
              <a:t> 93/4 (2009), 703-22 </a:t>
            </a:r>
          </a:p>
          <a:p>
            <a:pPr marL="342900" indent="-342900">
              <a:buFontTx/>
              <a:buChar char="-"/>
            </a:pPr>
            <a:endParaRPr lang="it-IT" sz="24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07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Studi sui testi</a:t>
            </a:r>
            <a:endParaRPr lang="en-GB" sz="3200">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D0D028F8-6EDC-4494-A0A2-A801583DEFD5}"/>
              </a:ext>
            </a:extLst>
          </p:cNvPr>
          <p:cNvSpPr txBox="1"/>
          <p:nvPr/>
        </p:nvSpPr>
        <p:spPr>
          <a:xfrm>
            <a:off x="356135" y="1848051"/>
            <a:ext cx="11531065" cy="4524315"/>
          </a:xfrm>
          <a:prstGeom prst="rect">
            <a:avLst/>
          </a:prstGeom>
          <a:noFill/>
        </p:spPr>
        <p:txBody>
          <a:bodyPr wrap="square" rtlCol="0">
            <a:spAutoFit/>
          </a:bodyPr>
          <a:lstStyle/>
          <a:p>
            <a:pPr marL="342900" indent="-342900">
              <a:buFontTx/>
              <a:buChar char="-"/>
            </a:pPr>
            <a:r>
              <a:rPr lang="it-IT" sz="2400" i="1">
                <a:latin typeface="Cambria" panose="02040503050406030204" pitchFamily="18" charset="0"/>
                <a:ea typeface="Cambria" panose="02040503050406030204" pitchFamily="18" charset="0"/>
              </a:rPr>
              <a:t>Libeaus Desconus</a:t>
            </a:r>
            <a:r>
              <a:rPr lang="it-IT" sz="2400">
                <a:latin typeface="Cambria" panose="02040503050406030204" pitchFamily="18" charset="0"/>
                <a:ea typeface="Cambria" panose="02040503050406030204" pitchFamily="18" charset="0"/>
              </a:rPr>
              <a:t>, ed. by Maldwyn Mills, OUP, 1969</a:t>
            </a:r>
          </a:p>
          <a:p>
            <a:endParaRPr lang="it-IT" sz="2400">
              <a:latin typeface="Cambria" panose="02040503050406030204" pitchFamily="18" charset="0"/>
              <a:ea typeface="Cambria" panose="02040503050406030204" pitchFamily="18" charset="0"/>
            </a:endParaRPr>
          </a:p>
          <a:p>
            <a:pPr marL="342900" indent="-342900">
              <a:buFontTx/>
              <a:buChar char="-"/>
            </a:pPr>
            <a:r>
              <a:rPr lang="it-IT" sz="2400">
                <a:latin typeface="Cambria" panose="02040503050406030204" pitchFamily="18" charset="0"/>
                <a:ea typeface="Cambria" panose="02040503050406030204" pitchFamily="18" charset="0"/>
              </a:rPr>
              <a:t>Angela Andreani, ‘</a:t>
            </a:r>
            <a:r>
              <a:rPr lang="it-IT" sz="2400" i="1">
                <a:latin typeface="Cambria" panose="02040503050406030204" pitchFamily="18" charset="0"/>
                <a:ea typeface="Cambria" panose="02040503050406030204" pitchFamily="18" charset="0"/>
              </a:rPr>
              <a:t>Of Seynt Alex of Rome</a:t>
            </a:r>
            <a:r>
              <a:rPr lang="it-IT" sz="2400">
                <a:latin typeface="Cambria" panose="02040503050406030204" pitchFamily="18" charset="0"/>
                <a:ea typeface="Cambria" panose="02040503050406030204" pitchFamily="18" charset="0"/>
              </a:rPr>
              <a:t>. A Middle English version of the life of the Saint’, </a:t>
            </a:r>
            <a:r>
              <a:rPr lang="it-IT" sz="2400" i="1">
                <a:latin typeface="Cambria" panose="02040503050406030204" pitchFamily="18" charset="0"/>
                <a:ea typeface="Cambria" panose="02040503050406030204" pitchFamily="18" charset="0"/>
              </a:rPr>
              <a:t>Linguistica e Filologia </a:t>
            </a:r>
            <a:r>
              <a:rPr lang="it-IT" sz="2400">
                <a:latin typeface="Cambria" panose="02040503050406030204" pitchFamily="18" charset="0"/>
                <a:ea typeface="Cambria" panose="02040503050406030204" pitchFamily="18" charset="0"/>
              </a:rPr>
              <a:t>28 (2009), 29-56</a:t>
            </a:r>
          </a:p>
          <a:p>
            <a:pPr marL="342900" indent="-342900">
              <a:buFontTx/>
              <a:buChar char="-"/>
            </a:pPr>
            <a:endParaRPr lang="it-IT" sz="2400">
              <a:latin typeface="Cambria" panose="02040503050406030204" pitchFamily="18" charset="0"/>
              <a:ea typeface="Cambria" panose="02040503050406030204" pitchFamily="18" charset="0"/>
            </a:endParaRPr>
          </a:p>
          <a:p>
            <a:pPr marL="342900" indent="-342900">
              <a:buFontTx/>
              <a:buChar char="-"/>
            </a:pPr>
            <a:endParaRPr lang="it-IT" sz="2400">
              <a:latin typeface="Cambria" panose="02040503050406030204" pitchFamily="18" charset="0"/>
              <a:ea typeface="Cambria" panose="02040503050406030204" pitchFamily="18" charset="0"/>
            </a:endParaRPr>
          </a:p>
          <a:p>
            <a:pPr marL="342900" indent="-342900">
              <a:buFontTx/>
              <a:buChar char="-"/>
            </a:pPr>
            <a:r>
              <a:rPr lang="it-IT" sz="2400">
                <a:latin typeface="Cambria" panose="02040503050406030204" pitchFamily="18" charset="0"/>
                <a:ea typeface="Cambria" panose="02040503050406030204" pitchFamily="18" charset="0"/>
              </a:rPr>
              <a:t>David Burnley &amp; Alison Wiggins, </a:t>
            </a:r>
            <a:r>
              <a:rPr lang="it-IT" sz="2400" i="1">
                <a:latin typeface="Cambria" panose="02040503050406030204" pitchFamily="18" charset="0"/>
                <a:ea typeface="Cambria" panose="02040503050406030204" pitchFamily="18" charset="0"/>
              </a:rPr>
              <a:t>The Auchinleck Manuscript. Online facsimile/edition</a:t>
            </a:r>
            <a:r>
              <a:rPr lang="it-IT" sz="2400">
                <a:latin typeface="Cambria" panose="02040503050406030204" pitchFamily="18" charset="0"/>
                <a:ea typeface="Cambria" panose="02040503050406030204" pitchFamily="18" charset="0"/>
              </a:rPr>
              <a:t>. https://auchinleck.nls.uk/.</a:t>
            </a:r>
          </a:p>
          <a:p>
            <a:pPr marL="342900" indent="-342900">
              <a:buFontTx/>
              <a:buChar char="-"/>
            </a:pPr>
            <a:endParaRPr lang="it-IT" sz="2400">
              <a:latin typeface="Cambria" panose="02040503050406030204" pitchFamily="18" charset="0"/>
              <a:ea typeface="Cambria" panose="02040503050406030204" pitchFamily="18" charset="0"/>
            </a:endParaRPr>
          </a:p>
          <a:p>
            <a:r>
              <a:rPr lang="it-IT" sz="2400">
                <a:latin typeface="Cambria" panose="02040503050406030204" pitchFamily="18" charset="0"/>
                <a:ea typeface="Cambria" panose="02040503050406030204" pitchFamily="18" charset="0"/>
              </a:rPr>
              <a:t>	‘Instead of speaking of a single Middle English romance of Bevis of Hampton it 	would be more in accordance with the facts to say that we have at least five 	versions, each of which is entitled to be considered a separate romance.’ </a:t>
            </a:r>
          </a:p>
        </p:txBody>
      </p:sp>
    </p:spTree>
    <p:extLst>
      <p:ext uri="{BB962C8B-B14F-4D97-AF65-F5344CB8AC3E}">
        <p14:creationId xmlns:p14="http://schemas.microsoft.com/office/powerpoint/2010/main" val="164248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Variazione in </a:t>
            </a:r>
            <a:r>
              <a:rPr lang="it-IT" sz="3200" i="1">
                <a:latin typeface="Cambria" panose="02040503050406030204" pitchFamily="18" charset="0"/>
                <a:ea typeface="Cambria" panose="02040503050406030204" pitchFamily="18" charset="0"/>
              </a:rPr>
              <a:t>Sir Bevis...</a:t>
            </a:r>
            <a:endParaRPr lang="en-GB" sz="3200" i="1">
              <a:latin typeface="Cambria" panose="02040503050406030204" pitchFamily="18" charset="0"/>
              <a:ea typeface="Cambria" panose="02040503050406030204" pitchFamily="18" charset="0"/>
            </a:endParaRPr>
          </a:p>
        </p:txBody>
      </p:sp>
      <p:graphicFrame>
        <p:nvGraphicFramePr>
          <p:cNvPr id="5" name="Tabella 4">
            <a:extLst>
              <a:ext uri="{FF2B5EF4-FFF2-40B4-BE49-F238E27FC236}">
                <a16:creationId xmlns:a16="http://schemas.microsoft.com/office/drawing/2014/main" id="{E291F849-AC4A-429F-B426-C4DA08FF31B5}"/>
              </a:ext>
            </a:extLst>
          </p:cNvPr>
          <p:cNvGraphicFramePr>
            <a:graphicFrameLocks noGrp="1"/>
          </p:cNvGraphicFramePr>
          <p:nvPr>
            <p:extLst>
              <p:ext uri="{D42A27DB-BD31-4B8C-83A1-F6EECF244321}">
                <p14:modId xmlns:p14="http://schemas.microsoft.com/office/powerpoint/2010/main" val="1634769123"/>
              </p:ext>
            </p:extLst>
          </p:nvPr>
        </p:nvGraphicFramePr>
        <p:xfrm>
          <a:off x="343946" y="2971978"/>
          <a:ext cx="11521440" cy="3770440"/>
        </p:xfrm>
        <a:graphic>
          <a:graphicData uri="http://schemas.openxmlformats.org/drawingml/2006/table">
            <a:tbl>
              <a:tblPr firstRow="1" bandRow="1">
                <a:tableStyleId>{5C22544A-7EE6-4342-B048-85BDC9FD1C3A}</a:tableStyleId>
              </a:tblPr>
              <a:tblGrid>
                <a:gridCol w="5760720">
                  <a:extLst>
                    <a:ext uri="{9D8B030D-6E8A-4147-A177-3AD203B41FA5}">
                      <a16:colId xmlns:a16="http://schemas.microsoft.com/office/drawing/2014/main" val="3595969904"/>
                    </a:ext>
                  </a:extLst>
                </a:gridCol>
                <a:gridCol w="5760720">
                  <a:extLst>
                    <a:ext uri="{9D8B030D-6E8A-4147-A177-3AD203B41FA5}">
                      <a16:colId xmlns:a16="http://schemas.microsoft.com/office/drawing/2014/main" val="1005741204"/>
                    </a:ext>
                  </a:extLst>
                </a:gridCol>
              </a:tblGrid>
              <a:tr h="370840">
                <a:tc>
                  <a:txBody>
                    <a:bodyPr/>
                    <a:lstStyle/>
                    <a:p>
                      <a:r>
                        <a:rPr lang="it-IT" sz="2800">
                          <a:latin typeface="Cambria" panose="02040503050406030204" pitchFamily="18" charset="0"/>
                          <a:ea typeface="Cambria" panose="02040503050406030204" pitchFamily="18" charset="0"/>
                        </a:rPr>
                        <a:t>Auchinleck (Kölbing 1894)</a:t>
                      </a:r>
                      <a:endParaRPr lang="en-GB" sz="2800">
                        <a:latin typeface="Cambria" panose="02040503050406030204" pitchFamily="18" charset="0"/>
                        <a:ea typeface="Cambria" panose="02040503050406030204" pitchFamily="18" charset="0"/>
                      </a:endParaRPr>
                    </a:p>
                  </a:txBody>
                  <a:tcPr/>
                </a:tc>
                <a:tc>
                  <a:txBody>
                    <a:bodyPr/>
                    <a:lstStyle/>
                    <a:p>
                      <a:r>
                        <a:rPr lang="it-IT" sz="2800">
                          <a:latin typeface="Cambria" panose="02040503050406030204" pitchFamily="18" charset="0"/>
                          <a:ea typeface="Cambria" panose="02040503050406030204" pitchFamily="18" charset="0"/>
                        </a:rPr>
                        <a:t>Napoli</a:t>
                      </a:r>
                      <a:endParaRPr lang="en-GB"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90089710"/>
                  </a:ext>
                </a:extLst>
              </a:tr>
              <a:tr h="276816">
                <a:tc>
                  <a:txBody>
                    <a:bodyPr/>
                    <a:lstStyle/>
                    <a:p>
                      <a:pPr>
                        <a:lnSpc>
                          <a:spcPct val="150000"/>
                        </a:lnSpc>
                      </a:pPr>
                      <a:r>
                        <a:rPr lang="it-IT" sz="1400" dirty="0">
                          <a:latin typeface="Cambria" panose="02040503050406030204" pitchFamily="18" charset="0"/>
                          <a:ea typeface="Cambria" panose="02040503050406030204" pitchFamily="18" charset="0"/>
                        </a:rPr>
                        <a:t>‘Speke he </a:t>
                      </a:r>
                      <a:r>
                        <a:rPr lang="it-IT" sz="1400" dirty="0" err="1">
                          <a:latin typeface="Cambria" panose="02040503050406030204" pitchFamily="18" charset="0"/>
                          <a:ea typeface="Cambria" panose="02040503050406030204" pitchFamily="18" charset="0"/>
                        </a:rPr>
                        <a:t>ouȝt</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meche</a:t>
                      </a:r>
                      <a:r>
                        <a:rPr lang="it-IT" sz="1400" dirty="0">
                          <a:latin typeface="Cambria" panose="02040503050406030204" pitchFamily="18" charset="0"/>
                          <a:ea typeface="Cambria" panose="02040503050406030204" pitchFamily="18" charset="0"/>
                        </a:rPr>
                        <a:t> more,</a:t>
                      </a:r>
                    </a:p>
                    <a:p>
                      <a:pPr>
                        <a:lnSpc>
                          <a:spcPct val="150000"/>
                        </a:lnSpc>
                      </a:pPr>
                      <a:r>
                        <a:rPr lang="it-IT" sz="1400" dirty="0">
                          <a:latin typeface="Cambria" panose="02040503050406030204" pitchFamily="18" charset="0"/>
                          <a:ea typeface="Cambria" panose="02040503050406030204" pitchFamily="18" charset="0"/>
                        </a:rPr>
                        <a:t>I </a:t>
                      </a:r>
                      <a:r>
                        <a:rPr lang="it-IT" sz="1400" dirty="0" err="1">
                          <a:latin typeface="Cambria" panose="02040503050406030204" pitchFamily="18" charset="0"/>
                          <a:ea typeface="Cambria" panose="02040503050406030204" pitchFamily="18" charset="0"/>
                        </a:rPr>
                        <a:t>schel</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him</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smite</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swiþe</a:t>
                      </a:r>
                      <a:r>
                        <a:rPr lang="it-IT" sz="1400" dirty="0">
                          <a:latin typeface="Cambria" panose="02040503050406030204" pitchFamily="18" charset="0"/>
                          <a:ea typeface="Cambria" panose="02040503050406030204" pitchFamily="18" charset="0"/>
                        </a:rPr>
                        <a:t> sore</a:t>
                      </a:r>
                    </a:p>
                    <a:p>
                      <a:pPr>
                        <a:lnSpc>
                          <a:spcPct val="150000"/>
                        </a:lnSpc>
                      </a:pPr>
                      <a:r>
                        <a:rPr lang="it-IT" sz="1400" dirty="0" err="1">
                          <a:latin typeface="Cambria" panose="02040503050406030204" pitchFamily="18" charset="0"/>
                          <a:ea typeface="Cambria" panose="02040503050406030204" pitchFamily="18" charset="0"/>
                        </a:rPr>
                        <a:t>upon</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his</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hat</a:t>
                      </a:r>
                      <a:r>
                        <a:rPr lang="it-IT" sz="1400" dirty="0">
                          <a:latin typeface="Cambria" panose="02040503050406030204" pitchFamily="18" charset="0"/>
                          <a:ea typeface="Cambria" panose="02040503050406030204" pitchFamily="18" charset="0"/>
                        </a:rPr>
                        <a:t>.’</a:t>
                      </a:r>
                    </a:p>
                    <a:p>
                      <a:pPr>
                        <a:lnSpc>
                          <a:spcPct val="150000"/>
                        </a:lnSpc>
                      </a:pPr>
                      <a:r>
                        <a:rPr lang="it-IT" sz="1400" dirty="0">
                          <a:latin typeface="Cambria" panose="02040503050406030204" pitchFamily="18" charset="0"/>
                          <a:ea typeface="Cambria" panose="02040503050406030204" pitchFamily="18" charset="0"/>
                        </a:rPr>
                        <a:t>(</a:t>
                      </a:r>
                      <a:r>
                        <a:rPr lang="it-IT" sz="1400" dirty="0" err="1">
                          <a:latin typeface="Cambria" panose="02040503050406030204" pitchFamily="18" charset="0"/>
                          <a:ea typeface="Cambria" panose="02040503050406030204" pitchFamily="18" charset="0"/>
                        </a:rPr>
                        <a:t>ll.</a:t>
                      </a:r>
                      <a:r>
                        <a:rPr lang="it-IT" sz="1400" dirty="0">
                          <a:latin typeface="Cambria" panose="02040503050406030204" pitchFamily="18" charset="0"/>
                          <a:ea typeface="Cambria" panose="02040503050406030204" pitchFamily="18" charset="0"/>
                        </a:rPr>
                        <a:t> 406-8)</a:t>
                      </a:r>
                    </a:p>
                    <a:p>
                      <a:pPr>
                        <a:lnSpc>
                          <a:spcPct val="150000"/>
                        </a:lnSpc>
                      </a:pPr>
                      <a:endParaRPr lang="it-IT" sz="1400" dirty="0">
                        <a:latin typeface="Cambria" panose="02040503050406030204" pitchFamily="18" charset="0"/>
                        <a:ea typeface="Cambria" panose="02040503050406030204" pitchFamily="18" charset="0"/>
                      </a:endParaRPr>
                    </a:p>
                    <a:p>
                      <a:pPr>
                        <a:lnSpc>
                          <a:spcPct val="150000"/>
                        </a:lnSpc>
                      </a:pPr>
                      <a:endParaRPr lang="it-IT" sz="1400" dirty="0">
                        <a:latin typeface="Cambria" panose="02040503050406030204" pitchFamily="18" charset="0"/>
                        <a:ea typeface="Cambria" panose="02040503050406030204" pitchFamily="18" charset="0"/>
                      </a:endParaRPr>
                    </a:p>
                    <a:p>
                      <a:pPr>
                        <a:lnSpc>
                          <a:spcPct val="150000"/>
                        </a:lnSpc>
                      </a:pPr>
                      <a:endParaRPr lang="it-IT" sz="1400" dirty="0">
                        <a:latin typeface="Cambria" panose="02040503050406030204" pitchFamily="18" charset="0"/>
                        <a:ea typeface="Cambria" panose="02040503050406030204" pitchFamily="18" charset="0"/>
                      </a:endParaRPr>
                    </a:p>
                    <a:p>
                      <a:pPr>
                        <a:lnSpc>
                          <a:spcPct val="150000"/>
                        </a:lnSpc>
                      </a:pPr>
                      <a:r>
                        <a:rPr lang="it-IT" sz="1400" noProof="0" dirty="0">
                          <a:latin typeface="Cambria" panose="02040503050406030204" pitchFamily="18" charset="0"/>
                          <a:ea typeface="Cambria" panose="02040503050406030204" pitchFamily="18" charset="0"/>
                        </a:rPr>
                        <a:t>‘Che dica ancora qualcosa, | gli darò un colpo con tutte le mie forze | sul suo copricapo’</a:t>
                      </a:r>
                    </a:p>
                  </a:txBody>
                  <a:tcPr/>
                </a:tc>
                <a:tc>
                  <a:txBody>
                    <a:bodyPr/>
                    <a:lstStyle/>
                    <a:p>
                      <a:pPr>
                        <a:lnSpc>
                          <a:spcPct val="150000"/>
                        </a:lnSpc>
                      </a:pPr>
                      <a:r>
                        <a:rPr lang="it-IT" sz="1400" dirty="0">
                          <a:latin typeface="Cambria" panose="02040503050406030204" pitchFamily="18" charset="0"/>
                          <a:ea typeface="Cambria" panose="02040503050406030204" pitchFamily="18" charset="0"/>
                        </a:rPr>
                        <a:t>Beuys </a:t>
                      </a:r>
                      <a:r>
                        <a:rPr lang="it-IT" sz="1400" dirty="0" err="1">
                          <a:latin typeface="Cambria" panose="02040503050406030204" pitchFamily="18" charset="0"/>
                          <a:ea typeface="Cambria" panose="02040503050406030204" pitchFamily="18" charset="0"/>
                        </a:rPr>
                        <a:t>was</a:t>
                      </a:r>
                      <a:r>
                        <a:rPr lang="it-IT" sz="1400" dirty="0">
                          <a:latin typeface="Cambria" panose="02040503050406030204" pitchFamily="18" charset="0"/>
                          <a:ea typeface="Cambria" panose="02040503050406030204" pitchFamily="18" charset="0"/>
                        </a:rPr>
                        <a:t> sore </a:t>
                      </a:r>
                      <a:r>
                        <a:rPr lang="it-IT" sz="1400" dirty="0" err="1">
                          <a:latin typeface="Cambria" panose="02040503050406030204" pitchFamily="18" charset="0"/>
                          <a:ea typeface="Cambria" panose="02040503050406030204" pitchFamily="18" charset="0"/>
                        </a:rPr>
                        <a:t>ashamed</a:t>
                      </a:r>
                      <a:endParaRPr lang="it-IT" sz="1400" dirty="0">
                        <a:latin typeface="Cambria" panose="02040503050406030204" pitchFamily="18" charset="0"/>
                        <a:ea typeface="Cambria" panose="02040503050406030204" pitchFamily="18" charset="0"/>
                      </a:endParaRPr>
                    </a:p>
                    <a:p>
                      <a:pPr>
                        <a:lnSpc>
                          <a:spcPct val="150000"/>
                        </a:lnSpc>
                      </a:pPr>
                      <a:r>
                        <a:rPr lang="it-IT" sz="1400" dirty="0">
                          <a:latin typeface="Cambria" panose="02040503050406030204" pitchFamily="18" charset="0"/>
                          <a:ea typeface="Cambria" panose="02040503050406030204" pitchFamily="18" charset="0"/>
                        </a:rPr>
                        <a:t>And of </a:t>
                      </a:r>
                      <a:r>
                        <a:rPr lang="it-IT" sz="1400" dirty="0" err="1">
                          <a:latin typeface="Cambria" panose="02040503050406030204" pitchFamily="18" charset="0"/>
                          <a:ea typeface="Cambria" panose="02040503050406030204" pitchFamily="18" charset="0"/>
                        </a:rPr>
                        <a:t>his</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wordes</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agramed</a:t>
                      </a:r>
                      <a:endParaRPr lang="it-IT" sz="1400" dirty="0">
                        <a:latin typeface="Cambria" panose="02040503050406030204" pitchFamily="18" charset="0"/>
                        <a:ea typeface="Cambria" panose="02040503050406030204" pitchFamily="18" charset="0"/>
                      </a:endParaRPr>
                    </a:p>
                    <a:p>
                      <a:pPr>
                        <a:lnSpc>
                          <a:spcPct val="150000"/>
                        </a:lnSpc>
                      </a:pPr>
                      <a:r>
                        <a:rPr lang="it-IT" sz="1400" dirty="0" err="1">
                          <a:latin typeface="Cambria" panose="02040503050406030204" pitchFamily="18" charset="0"/>
                          <a:ea typeface="Cambria" panose="02040503050406030204" pitchFamily="18" charset="0"/>
                        </a:rPr>
                        <a:t>þat</a:t>
                      </a:r>
                      <a:r>
                        <a:rPr lang="it-IT" sz="1400" dirty="0">
                          <a:latin typeface="Cambria" panose="02040503050406030204" pitchFamily="18" charset="0"/>
                          <a:ea typeface="Cambria" panose="02040503050406030204" pitchFamily="18" charset="0"/>
                        </a:rPr>
                        <a:t> he </a:t>
                      </a:r>
                      <a:r>
                        <a:rPr lang="it-IT" sz="1400" dirty="0" err="1">
                          <a:latin typeface="Cambria" panose="02040503050406030204" pitchFamily="18" charset="0"/>
                          <a:ea typeface="Cambria" panose="02040503050406030204" pitchFamily="18" charset="0"/>
                        </a:rPr>
                        <a:t>spak</a:t>
                      </a:r>
                      <a:r>
                        <a:rPr lang="it-IT" sz="1400" dirty="0">
                          <a:latin typeface="Cambria" panose="02040503050406030204" pitchFamily="18" charset="0"/>
                          <a:ea typeface="Cambria" panose="02040503050406030204" pitchFamily="18" charset="0"/>
                        </a:rPr>
                        <a:t>.</a:t>
                      </a:r>
                    </a:p>
                    <a:p>
                      <a:pPr>
                        <a:lnSpc>
                          <a:spcPct val="150000"/>
                        </a:lnSpc>
                      </a:pPr>
                      <a:r>
                        <a:rPr lang="it-IT" sz="1400" dirty="0">
                          <a:latin typeface="Cambria" panose="02040503050406030204" pitchFamily="18" charset="0"/>
                          <a:ea typeface="Cambria" panose="02040503050406030204" pitchFamily="18" charset="0"/>
                        </a:rPr>
                        <a:t>He </a:t>
                      </a:r>
                      <a:r>
                        <a:rPr lang="it-IT" sz="1400" dirty="0" err="1">
                          <a:latin typeface="Cambria" panose="02040503050406030204" pitchFamily="18" charset="0"/>
                          <a:ea typeface="Cambria" panose="02040503050406030204" pitchFamily="18" charset="0"/>
                        </a:rPr>
                        <a:t>wist</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neuer</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what</a:t>
                      </a:r>
                      <a:r>
                        <a:rPr lang="it-IT" sz="1400" dirty="0">
                          <a:latin typeface="Cambria" panose="02040503050406030204" pitchFamily="18" charset="0"/>
                          <a:ea typeface="Cambria" panose="02040503050406030204" pitchFamily="18" charset="0"/>
                        </a:rPr>
                        <a:t> he do </a:t>
                      </a:r>
                      <a:r>
                        <a:rPr lang="it-IT" sz="1400" dirty="0" err="1">
                          <a:latin typeface="Cambria" panose="02040503050406030204" pitchFamily="18" charset="0"/>
                          <a:ea typeface="Cambria" panose="02040503050406030204" pitchFamily="18" charset="0"/>
                        </a:rPr>
                        <a:t>myȝt</a:t>
                      </a:r>
                      <a:r>
                        <a:rPr lang="it-IT" sz="1400" dirty="0">
                          <a:latin typeface="Cambria" panose="02040503050406030204" pitchFamily="18" charset="0"/>
                          <a:ea typeface="Cambria" panose="02040503050406030204" pitchFamily="18" charset="0"/>
                        </a:rPr>
                        <a:t>;</a:t>
                      </a:r>
                    </a:p>
                    <a:p>
                      <a:pPr>
                        <a:lnSpc>
                          <a:spcPct val="150000"/>
                        </a:lnSpc>
                      </a:pPr>
                      <a:r>
                        <a:rPr lang="it-IT" sz="1400" dirty="0">
                          <a:latin typeface="Cambria" panose="02040503050406030204" pitchFamily="18" charset="0"/>
                          <a:ea typeface="Cambria" panose="02040503050406030204" pitchFamily="18" charset="0"/>
                        </a:rPr>
                        <a:t>to </a:t>
                      </a:r>
                      <a:r>
                        <a:rPr lang="it-IT" sz="1400" dirty="0" err="1">
                          <a:latin typeface="Cambria" panose="02040503050406030204" pitchFamily="18" charset="0"/>
                          <a:ea typeface="Cambria" panose="02040503050406030204" pitchFamily="18" charset="0"/>
                        </a:rPr>
                        <a:t>þe</a:t>
                      </a:r>
                      <a:r>
                        <a:rPr lang="it-IT" sz="1400" dirty="0">
                          <a:latin typeface="Cambria" panose="02040503050406030204" pitchFamily="18" charset="0"/>
                          <a:ea typeface="Cambria" panose="02040503050406030204" pitchFamily="18" charset="0"/>
                        </a:rPr>
                        <a:t> porter he </a:t>
                      </a:r>
                      <a:r>
                        <a:rPr lang="it-IT" sz="1400" dirty="0" err="1">
                          <a:latin typeface="Cambria" panose="02040503050406030204" pitchFamily="18" charset="0"/>
                          <a:ea typeface="Cambria" panose="02040503050406030204" pitchFamily="18" charset="0"/>
                        </a:rPr>
                        <a:t>gan</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him</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dyȝt</a:t>
                      </a:r>
                      <a:endParaRPr lang="it-IT" sz="1400" dirty="0">
                        <a:latin typeface="Cambria" panose="02040503050406030204" pitchFamily="18" charset="0"/>
                        <a:ea typeface="Cambria" panose="02040503050406030204" pitchFamily="18" charset="0"/>
                      </a:endParaRPr>
                    </a:p>
                    <a:p>
                      <a:pPr>
                        <a:lnSpc>
                          <a:spcPct val="150000"/>
                        </a:lnSpc>
                      </a:pPr>
                      <a:r>
                        <a:rPr lang="it-IT" sz="1400" dirty="0">
                          <a:latin typeface="Cambria" panose="02040503050406030204" pitchFamily="18" charset="0"/>
                          <a:ea typeface="Cambria" panose="02040503050406030204" pitchFamily="18" charset="0"/>
                        </a:rPr>
                        <a:t>and </a:t>
                      </a:r>
                      <a:r>
                        <a:rPr lang="it-IT" sz="1400" dirty="0" err="1">
                          <a:latin typeface="Cambria" panose="02040503050406030204" pitchFamily="18" charset="0"/>
                          <a:ea typeface="Cambria" panose="02040503050406030204" pitchFamily="18" charset="0"/>
                        </a:rPr>
                        <a:t>his</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hed</a:t>
                      </a:r>
                      <a:r>
                        <a:rPr lang="it-IT" sz="1400" dirty="0">
                          <a:latin typeface="Cambria" panose="02040503050406030204" pitchFamily="18" charset="0"/>
                          <a:ea typeface="Cambria" panose="02040503050406030204" pitchFamily="18" charset="0"/>
                        </a:rPr>
                        <a:t> </a:t>
                      </a:r>
                      <a:r>
                        <a:rPr lang="it-IT" sz="1400" dirty="0" err="1">
                          <a:latin typeface="Cambria" panose="02040503050406030204" pitchFamily="18" charset="0"/>
                          <a:ea typeface="Cambria" panose="02040503050406030204" pitchFamily="18" charset="0"/>
                        </a:rPr>
                        <a:t>brak</a:t>
                      </a:r>
                      <a:r>
                        <a:rPr lang="it-IT" sz="1400" dirty="0">
                          <a:latin typeface="Cambria" panose="02040503050406030204" pitchFamily="18" charset="0"/>
                          <a:ea typeface="Cambria" panose="02040503050406030204" pitchFamily="18" charset="0"/>
                        </a:rPr>
                        <a:t>. </a:t>
                      </a:r>
                    </a:p>
                    <a:p>
                      <a:pPr>
                        <a:lnSpc>
                          <a:spcPct val="150000"/>
                        </a:lnSpc>
                      </a:pPr>
                      <a:r>
                        <a:rPr lang="it-IT" sz="1400" dirty="0">
                          <a:latin typeface="Cambria" panose="02040503050406030204" pitchFamily="18" charset="0"/>
                          <a:ea typeface="Cambria" panose="02040503050406030204" pitchFamily="18" charset="0"/>
                        </a:rPr>
                        <a:t>(</a:t>
                      </a:r>
                      <a:r>
                        <a:rPr lang="en-GB" sz="1400" dirty="0">
                          <a:latin typeface="Cambria" panose="02040503050406030204" pitchFamily="18" charset="0"/>
                          <a:ea typeface="Cambria" panose="02040503050406030204" pitchFamily="18" charset="0"/>
                        </a:rPr>
                        <a:t>ll. 411-16)</a:t>
                      </a:r>
                    </a:p>
                    <a:p>
                      <a:pPr>
                        <a:lnSpc>
                          <a:spcPct val="150000"/>
                        </a:lnSpc>
                      </a:pPr>
                      <a:r>
                        <a:rPr lang="it-IT" sz="1400" dirty="0">
                          <a:latin typeface="Cambria" panose="02040503050406030204" pitchFamily="18" charset="0"/>
                          <a:ea typeface="Cambria" panose="02040503050406030204" pitchFamily="18" charset="0"/>
                        </a:rPr>
                        <a:t>B</a:t>
                      </a:r>
                      <a:r>
                        <a:rPr lang="en-GB" sz="1400" dirty="0" err="1">
                          <a:latin typeface="Cambria" panose="02040503050406030204" pitchFamily="18" charset="0"/>
                          <a:ea typeface="Cambria" panose="02040503050406030204" pitchFamily="18" charset="0"/>
                        </a:rPr>
                        <a:t>evis</a:t>
                      </a:r>
                      <a:r>
                        <a:rPr lang="en-GB" sz="1400" dirty="0">
                          <a:latin typeface="Cambria" panose="02040503050406030204" pitchFamily="18" charset="0"/>
                          <a:ea typeface="Cambria" panose="02040503050406030204" pitchFamily="18" charset="0"/>
                        </a:rPr>
                        <a:t> era </a:t>
                      </a:r>
                      <a:r>
                        <a:rPr lang="en-GB" sz="1400" dirty="0" err="1">
                          <a:latin typeface="Cambria" panose="02040503050406030204" pitchFamily="18" charset="0"/>
                          <a:ea typeface="Cambria" panose="02040503050406030204" pitchFamily="18" charset="0"/>
                        </a:rPr>
                        <a:t>esterrefatto</a:t>
                      </a:r>
                      <a:r>
                        <a:rPr lang="en-GB" sz="1400" dirty="0">
                          <a:latin typeface="Cambria" panose="02040503050406030204" pitchFamily="18" charset="0"/>
                          <a:ea typeface="Cambria" panose="02040503050406030204" pitchFamily="18" charset="0"/>
                        </a:rPr>
                        <a:t> | e mosso </a:t>
                      </a:r>
                      <a:r>
                        <a:rPr lang="en-GB" sz="1400" dirty="0" err="1">
                          <a:latin typeface="Cambria" panose="02040503050406030204" pitchFamily="18" charset="0"/>
                          <a:ea typeface="Cambria" panose="02040503050406030204" pitchFamily="18" charset="0"/>
                        </a:rPr>
                        <a:t>all’ira</a:t>
                      </a:r>
                      <a:r>
                        <a:rPr lang="en-GB" sz="1400" dirty="0">
                          <a:latin typeface="Cambria" panose="02040503050406030204" pitchFamily="18" charset="0"/>
                          <a:ea typeface="Cambria" panose="02040503050406030204" pitchFamily="18" charset="0"/>
                        </a:rPr>
                        <a:t> | </a:t>
                      </a:r>
                      <a:r>
                        <a:rPr lang="en-GB" sz="1400" dirty="0" err="1">
                          <a:latin typeface="Cambria" panose="02040503050406030204" pitchFamily="18" charset="0"/>
                          <a:ea typeface="Cambria" panose="02040503050406030204" pitchFamily="18" charset="0"/>
                        </a:rPr>
                        <a:t>dalle</a:t>
                      </a:r>
                      <a:r>
                        <a:rPr lang="en-GB" sz="1400" dirty="0">
                          <a:latin typeface="Cambria" panose="02040503050406030204" pitchFamily="18" charset="0"/>
                          <a:ea typeface="Cambria" panose="02040503050406030204" pitchFamily="18" charset="0"/>
                        </a:rPr>
                        <a:t> sue parole. | Non </a:t>
                      </a:r>
                      <a:r>
                        <a:rPr lang="en-GB" sz="1400" dirty="0" err="1">
                          <a:latin typeface="Cambria" panose="02040503050406030204" pitchFamily="18" charset="0"/>
                          <a:ea typeface="Cambria" panose="02040503050406030204" pitchFamily="18" charset="0"/>
                        </a:rPr>
                        <a:t>sapeva</a:t>
                      </a:r>
                      <a:r>
                        <a:rPr lang="en-GB" sz="1400" dirty="0">
                          <a:latin typeface="Cambria" panose="02040503050406030204" pitchFamily="18" charset="0"/>
                          <a:ea typeface="Cambria" panose="02040503050406030204" pitchFamily="18" charset="0"/>
                        </a:rPr>
                        <a:t> </a:t>
                      </a:r>
                      <a:r>
                        <a:rPr lang="en-GB" sz="1400" dirty="0" err="1">
                          <a:latin typeface="Cambria" panose="02040503050406030204" pitchFamily="18" charset="0"/>
                          <a:ea typeface="Cambria" panose="02040503050406030204" pitchFamily="18" charset="0"/>
                        </a:rPr>
                        <a:t>mai</a:t>
                      </a:r>
                      <a:r>
                        <a:rPr lang="en-GB" sz="1400" dirty="0">
                          <a:latin typeface="Cambria" panose="02040503050406030204" pitchFamily="18" charset="0"/>
                          <a:ea typeface="Cambria" panose="02040503050406030204" pitchFamily="18" charset="0"/>
                        </a:rPr>
                        <a:t> </a:t>
                      </a:r>
                      <a:r>
                        <a:rPr lang="en-GB" sz="1400" dirty="0" err="1">
                          <a:latin typeface="Cambria" panose="02040503050406030204" pitchFamily="18" charset="0"/>
                          <a:ea typeface="Cambria" panose="02040503050406030204" pitchFamily="18" charset="0"/>
                        </a:rPr>
                        <a:t>cosa</a:t>
                      </a:r>
                      <a:r>
                        <a:rPr lang="en-GB" sz="1400" dirty="0">
                          <a:latin typeface="Cambria" panose="02040503050406030204" pitchFamily="18" charset="0"/>
                          <a:ea typeface="Cambria" panose="02040503050406030204" pitchFamily="18" charset="0"/>
                        </a:rPr>
                        <a:t> </a:t>
                      </a:r>
                      <a:r>
                        <a:rPr lang="en-GB" sz="1400" dirty="0" err="1">
                          <a:latin typeface="Cambria" panose="02040503050406030204" pitchFamily="18" charset="0"/>
                          <a:ea typeface="Cambria" panose="02040503050406030204" pitchFamily="18" charset="0"/>
                        </a:rPr>
                        <a:t>gli</a:t>
                      </a:r>
                      <a:r>
                        <a:rPr lang="en-GB" sz="1400" dirty="0">
                          <a:latin typeface="Cambria" panose="02040503050406030204" pitchFamily="18" charset="0"/>
                          <a:ea typeface="Cambria" panose="02040503050406030204" pitchFamily="18" charset="0"/>
                        </a:rPr>
                        <a:t> era </a:t>
                      </a:r>
                      <a:r>
                        <a:rPr lang="en-GB" sz="1400" dirty="0" err="1">
                          <a:latin typeface="Cambria" panose="02040503050406030204" pitchFamily="18" charset="0"/>
                          <a:ea typeface="Cambria" panose="02040503050406030204" pitchFamily="18" charset="0"/>
                        </a:rPr>
                        <a:t>concesso</a:t>
                      </a:r>
                      <a:r>
                        <a:rPr lang="en-GB" sz="1400" dirty="0">
                          <a:latin typeface="Cambria" panose="02040503050406030204" pitchFamily="18" charset="0"/>
                          <a:ea typeface="Cambria" panose="02040503050406030204" pitchFamily="18" charset="0"/>
                        </a:rPr>
                        <a:t> fare; | </a:t>
                      </a:r>
                      <a:r>
                        <a:rPr lang="en-GB" sz="1400" dirty="0" err="1">
                          <a:latin typeface="Cambria" panose="02040503050406030204" pitchFamily="18" charset="0"/>
                          <a:ea typeface="Cambria" panose="02040503050406030204" pitchFamily="18" charset="0"/>
                        </a:rPr>
                        <a:t>andò</a:t>
                      </a:r>
                      <a:r>
                        <a:rPr lang="en-GB" sz="1400" dirty="0">
                          <a:latin typeface="Cambria" panose="02040503050406030204" pitchFamily="18" charset="0"/>
                          <a:ea typeface="Cambria" panose="02040503050406030204" pitchFamily="18" charset="0"/>
                        </a:rPr>
                        <a:t> </a:t>
                      </a:r>
                      <a:r>
                        <a:rPr lang="en-GB" sz="1400" dirty="0" err="1">
                          <a:latin typeface="Cambria" panose="02040503050406030204" pitchFamily="18" charset="0"/>
                          <a:ea typeface="Cambria" panose="02040503050406030204" pitchFamily="18" charset="0"/>
                        </a:rPr>
                        <a:t>dritto</a:t>
                      </a:r>
                      <a:r>
                        <a:rPr lang="en-GB" sz="1400" dirty="0">
                          <a:latin typeface="Cambria" panose="02040503050406030204" pitchFamily="18" charset="0"/>
                          <a:ea typeface="Cambria" panose="02040503050406030204" pitchFamily="18" charset="0"/>
                        </a:rPr>
                        <a:t> verso la </a:t>
                      </a:r>
                      <a:r>
                        <a:rPr lang="en-GB" sz="1400" dirty="0" err="1">
                          <a:latin typeface="Cambria" panose="02040503050406030204" pitchFamily="18" charset="0"/>
                          <a:ea typeface="Cambria" panose="02040503050406030204" pitchFamily="18" charset="0"/>
                        </a:rPr>
                        <a:t>guardia</a:t>
                      </a:r>
                      <a:r>
                        <a:rPr lang="en-GB" sz="1400" dirty="0">
                          <a:latin typeface="Cambria" panose="02040503050406030204" pitchFamily="18" charset="0"/>
                          <a:ea typeface="Cambria" panose="02040503050406030204" pitchFamily="18" charset="0"/>
                        </a:rPr>
                        <a:t> | e </a:t>
                      </a:r>
                      <a:r>
                        <a:rPr lang="en-GB" sz="1400" dirty="0" err="1">
                          <a:latin typeface="Cambria" panose="02040503050406030204" pitchFamily="18" charset="0"/>
                          <a:ea typeface="Cambria" panose="02040503050406030204" pitchFamily="18" charset="0"/>
                        </a:rPr>
                        <a:t>gli</a:t>
                      </a:r>
                      <a:r>
                        <a:rPr lang="en-GB" sz="1400" dirty="0">
                          <a:latin typeface="Cambria" panose="02040503050406030204" pitchFamily="18" charset="0"/>
                          <a:ea typeface="Cambria" panose="02040503050406030204" pitchFamily="18" charset="0"/>
                        </a:rPr>
                        <a:t> </a:t>
                      </a:r>
                      <a:r>
                        <a:rPr lang="en-GB" sz="1400" dirty="0" err="1">
                          <a:latin typeface="Cambria" panose="02040503050406030204" pitchFamily="18" charset="0"/>
                          <a:ea typeface="Cambria" panose="02040503050406030204" pitchFamily="18" charset="0"/>
                        </a:rPr>
                        <a:t>spaccò</a:t>
                      </a:r>
                      <a:r>
                        <a:rPr lang="en-GB" sz="1400" dirty="0">
                          <a:latin typeface="Cambria" panose="02040503050406030204" pitchFamily="18" charset="0"/>
                          <a:ea typeface="Cambria" panose="02040503050406030204" pitchFamily="18" charset="0"/>
                        </a:rPr>
                        <a:t> la </a:t>
                      </a:r>
                      <a:r>
                        <a:rPr lang="en-GB" sz="1400" dirty="0" err="1">
                          <a:latin typeface="Cambria" panose="02040503050406030204" pitchFamily="18" charset="0"/>
                          <a:ea typeface="Cambria" panose="02040503050406030204" pitchFamily="18" charset="0"/>
                        </a:rPr>
                        <a:t>testa</a:t>
                      </a:r>
                      <a:r>
                        <a:rPr lang="en-GB" sz="1400" dirty="0">
                          <a:latin typeface="Cambria" panose="02040503050406030204" pitchFamily="18" charset="0"/>
                          <a:ea typeface="Cambria" panose="02040503050406030204" pitchFamily="18" charset="0"/>
                        </a:rPr>
                        <a:t>.</a:t>
                      </a:r>
                      <a:endParaRPr lang="it-IT"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10220569"/>
                  </a:ext>
                </a:extLst>
              </a:tr>
            </a:tbl>
          </a:graphicData>
        </a:graphic>
      </p:graphicFrame>
      <p:sp>
        <p:nvSpPr>
          <p:cNvPr id="6" name="CasellaDiTesto 5">
            <a:extLst>
              <a:ext uri="{FF2B5EF4-FFF2-40B4-BE49-F238E27FC236}">
                <a16:creationId xmlns:a16="http://schemas.microsoft.com/office/drawing/2014/main" id="{4DCA3A17-FF83-4772-821A-DDECD985E269}"/>
              </a:ext>
            </a:extLst>
          </p:cNvPr>
          <p:cNvSpPr txBox="1"/>
          <p:nvPr/>
        </p:nvSpPr>
        <p:spPr>
          <a:xfrm>
            <a:off x="373874" y="1953928"/>
            <a:ext cx="11619204" cy="707886"/>
          </a:xfrm>
          <a:prstGeom prst="rect">
            <a:avLst/>
          </a:prstGeom>
          <a:noFill/>
        </p:spPr>
        <p:txBody>
          <a:bodyPr wrap="square" rtlCol="0">
            <a:spAutoFit/>
          </a:bodyPr>
          <a:lstStyle/>
          <a:p>
            <a:r>
              <a:rPr lang="it-IT" sz="2000">
                <a:latin typeface="Cambria" panose="02040503050406030204" pitchFamily="18" charset="0"/>
                <a:ea typeface="Cambria" panose="02040503050406030204" pitchFamily="18" charset="0"/>
              </a:rPr>
              <a:t>Bevis arriva al castello di re Almayn, suo padre adottivo, ma la guardia gli nega l’ingresso. Il testimone napoletano racconta di una reazione da parte del protagonista che contrasta con il resto della tradizione:</a:t>
            </a:r>
            <a:endParaRPr lang="en-GB" sz="2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066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F8F21-0104-49C3-9930-812307493718}"/>
              </a:ext>
            </a:extLst>
          </p:cNvPr>
          <p:cNvSpPr>
            <a:spLocks noGrp="1"/>
          </p:cNvSpPr>
          <p:nvPr>
            <p:ph type="title"/>
          </p:nvPr>
        </p:nvSpPr>
        <p:spPr>
          <a:xfrm>
            <a:off x="493986" y="1126946"/>
            <a:ext cx="11221361" cy="512667"/>
          </a:xfrm>
        </p:spPr>
        <p:txBody>
          <a:bodyPr>
            <a:noAutofit/>
          </a:bodyPr>
          <a:lstStyle/>
          <a:p>
            <a:pPr algn="ctr"/>
            <a:r>
              <a:rPr lang="it-IT" sz="3200">
                <a:latin typeface="Cambria" panose="02040503050406030204" pitchFamily="18" charset="0"/>
                <a:ea typeface="Cambria" panose="02040503050406030204" pitchFamily="18" charset="0"/>
              </a:rPr>
              <a:t>Caratteristiche paleografiche del manoscritto</a:t>
            </a:r>
            <a:endParaRPr lang="en-GB" sz="3200">
              <a:latin typeface="Cambria" panose="02040503050406030204" pitchFamily="18" charset="0"/>
              <a:ea typeface="Cambria" panose="02040503050406030204" pitchFamily="18" charset="0"/>
            </a:endParaRPr>
          </a:p>
        </p:txBody>
      </p:sp>
      <p:pic>
        <p:nvPicPr>
          <p:cNvPr id="11" name="Immagine 10">
            <a:extLst>
              <a:ext uri="{FF2B5EF4-FFF2-40B4-BE49-F238E27FC236}">
                <a16:creationId xmlns:a16="http://schemas.microsoft.com/office/drawing/2014/main" id="{5D2A06F8-E9D9-4680-8173-4E9BCE260C79}"/>
              </a:ext>
            </a:extLst>
          </p:cNvPr>
          <p:cNvPicPr>
            <a:picLocks noChangeAspect="1"/>
          </p:cNvPicPr>
          <p:nvPr/>
        </p:nvPicPr>
        <p:blipFill rotWithShape="1">
          <a:blip r:embed="rId2"/>
          <a:srcRect l="56843" t="3482" r="28230" b="82768"/>
          <a:stretch/>
        </p:blipFill>
        <p:spPr>
          <a:xfrm>
            <a:off x="493986" y="2315308"/>
            <a:ext cx="5290798" cy="3249370"/>
          </a:xfrm>
          <a:prstGeom prst="rect">
            <a:avLst/>
          </a:prstGeom>
        </p:spPr>
      </p:pic>
      <p:sp>
        <p:nvSpPr>
          <p:cNvPr id="12" name="CasellaDiTesto 11">
            <a:extLst>
              <a:ext uri="{FF2B5EF4-FFF2-40B4-BE49-F238E27FC236}">
                <a16:creationId xmlns:a16="http://schemas.microsoft.com/office/drawing/2014/main" id="{52264201-14D2-4A81-8E58-8FF9880DE9B1}"/>
              </a:ext>
            </a:extLst>
          </p:cNvPr>
          <p:cNvSpPr txBox="1"/>
          <p:nvPr/>
        </p:nvSpPr>
        <p:spPr>
          <a:xfrm>
            <a:off x="683394" y="1945976"/>
            <a:ext cx="1337911" cy="369332"/>
          </a:xfrm>
          <a:prstGeom prst="rect">
            <a:avLst/>
          </a:prstGeom>
          <a:noFill/>
        </p:spPr>
        <p:txBody>
          <a:bodyPr wrap="square" rtlCol="0">
            <a:spAutoFit/>
          </a:bodyPr>
          <a:lstStyle/>
          <a:p>
            <a:r>
              <a:rPr lang="it-IT">
                <a:latin typeface="Cambria" panose="02040503050406030204" pitchFamily="18" charset="0"/>
                <a:ea typeface="Cambria" panose="02040503050406030204" pitchFamily="18" charset="0"/>
              </a:rPr>
              <a:t>fol. 13r </a:t>
            </a:r>
            <a:endParaRPr lang="en-GB">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995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dello powerpoint 16_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Modello powerpoint 16_9</Template>
  <TotalTime>0</TotalTime>
  <Words>675</Words>
  <Application>Microsoft Office PowerPoint</Application>
  <PresentationFormat>Widescreen</PresentationFormat>
  <Paragraphs>95</Paragraphs>
  <Slides>20</Slides>
  <Notes>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20</vt:i4>
      </vt:variant>
    </vt:vector>
  </HeadingPairs>
  <TitlesOfParts>
    <vt:vector size="23" baseType="lpstr">
      <vt:lpstr>Arial</vt:lpstr>
      <vt:lpstr>Cambria</vt:lpstr>
      <vt:lpstr>Modello powerpoint 16_9</vt:lpstr>
      <vt:lpstr>Una SDE low cost</vt:lpstr>
      <vt:lpstr>Una SDE del manoscritto napoletano</vt:lpstr>
      <vt:lpstr>Un progetto di ESD del manoscritto Napoli, Biblioteca Nazionale, MS XIII.B.29</vt:lpstr>
      <vt:lpstr>Napoli, BN, MS 29.B.XIII</vt:lpstr>
      <vt:lpstr>Il primo interesse per il manoscritto</vt:lpstr>
      <vt:lpstr>Studi sul manoscritto</vt:lpstr>
      <vt:lpstr>Studi sui testi</vt:lpstr>
      <vt:lpstr>Variazione in Sir Bevis...</vt:lpstr>
      <vt:lpstr>Caratteristiche paleografiche del manoscritto</vt:lpstr>
      <vt:lpstr>Caratteristiche paleografiche del manoscritto</vt:lpstr>
      <vt:lpstr>Trascrizione ed edizione</vt:lpstr>
      <vt:lpstr>SDE con EVT</vt:lpstr>
      <vt:lpstr>Codifica delle caratteristiche paleografiche</vt:lpstr>
      <vt:lpstr>Codifica delle caratteristiche paleografiche</vt:lpstr>
      <vt:lpstr>Codifica delle caratteristiche paleografiche</vt:lpstr>
      <vt:lpstr>Codifica delle caratteristiche paleografiche</vt:lpstr>
      <vt:lpstr>Codifica delle caratteristiche paleografiche</vt:lpstr>
      <vt:lpstr>Codifica delle caratteristiche paleografiche</vt:lpstr>
      <vt:lpstr>Codifica delle caratteristiche paleografiche</vt:lpstr>
      <vt:lpstr>Codifica delle caratteristiche paleografiche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DH applicate ai testi medio inglesi. Un caso di studio</dc:title>
  <dc:creator>Hashem Abdo Khalaf Omar</dc:creator>
  <cp:lastModifiedBy>Anonimo</cp:lastModifiedBy>
  <cp:revision>18</cp:revision>
  <dcterms:created xsi:type="dcterms:W3CDTF">2023-06-28T12:40:19Z</dcterms:created>
  <dcterms:modified xsi:type="dcterms:W3CDTF">2025-04-14T13:09:34Z</dcterms:modified>
</cp:coreProperties>
</file>