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5" r:id="rId7"/>
    <p:sldId id="267" r:id="rId8"/>
    <p:sldId id="269" r:id="rId9"/>
    <p:sldId id="271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Nominalisation</a:t>
            </a:r>
          </a:p>
          <a:p>
            <a:r>
              <a:rPr lang="fr-FR" dirty="0"/>
              <a:t>Faites une seule phrase. Attention aux modifications </a:t>
            </a:r>
            <a:r>
              <a:rPr lang="fr-FR" dirty="0" smtClean="0"/>
              <a:t>nécessaires</a:t>
            </a:r>
            <a:r>
              <a:rPr lang="fr-FR" dirty="0"/>
              <a:t> </a:t>
            </a:r>
            <a:endParaRPr lang="it-IT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292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1</a:t>
            </a:r>
            <a:r>
              <a:rPr lang="fr-FR" sz="4000" dirty="0"/>
              <a:t>. Il est toujours </a:t>
            </a:r>
            <a:r>
              <a:rPr lang="fr-FR" sz="4000" b="1" u="sng" dirty="0">
                <a:solidFill>
                  <a:srgbClr val="C00000"/>
                </a:solidFill>
              </a:rPr>
              <a:t>capable</a:t>
            </a:r>
            <a:r>
              <a:rPr lang="fr-FR" sz="4000" dirty="0"/>
              <a:t> de résoudre les problèmes ; cela me surprend</a:t>
            </a:r>
            <a:r>
              <a:rPr lang="fr-FR" sz="4000" dirty="0" smtClean="0"/>
              <a:t>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95628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/>
              <a:t>2</a:t>
            </a:r>
            <a:r>
              <a:rPr lang="fr-FR" sz="4000" dirty="0" smtClean="0"/>
              <a:t>. </a:t>
            </a:r>
            <a:r>
              <a:rPr lang="fr-FR" sz="4000" dirty="0"/>
              <a:t>Cet employé est </a:t>
            </a:r>
            <a:r>
              <a:rPr lang="fr-FR" sz="4000" b="1" u="sng" dirty="0">
                <a:solidFill>
                  <a:srgbClr val="C00000"/>
                </a:solidFill>
              </a:rPr>
              <a:t>courtois</a:t>
            </a:r>
            <a:r>
              <a:rPr lang="fr-FR" sz="4000" dirty="0"/>
              <a:t> et tous les clients l’apprécient pour cela.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1860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3. </a:t>
            </a:r>
            <a:r>
              <a:rPr lang="fr-FR" sz="4000" dirty="0"/>
              <a:t>Ce roman est très </a:t>
            </a:r>
            <a:r>
              <a:rPr lang="fr-FR" sz="4000" b="1" u="sng" dirty="0">
                <a:solidFill>
                  <a:srgbClr val="C00000"/>
                </a:solidFill>
              </a:rPr>
              <a:t>long</a:t>
            </a:r>
            <a:r>
              <a:rPr lang="fr-FR" sz="4000" dirty="0"/>
              <a:t> ; malgré cela je l’ai lu en deux jours. 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19991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4. </a:t>
            </a:r>
            <a:r>
              <a:rPr lang="fr-FR" sz="4000" dirty="0"/>
              <a:t>Les paysages de ce peintre sont </a:t>
            </a:r>
            <a:r>
              <a:rPr lang="fr-FR" sz="4000" b="1" u="sng" dirty="0">
                <a:solidFill>
                  <a:srgbClr val="C00000"/>
                </a:solidFill>
              </a:rPr>
              <a:t>précis</a:t>
            </a:r>
            <a:r>
              <a:rPr lang="fr-FR" sz="4000" dirty="0"/>
              <a:t> et </a:t>
            </a:r>
            <a:r>
              <a:rPr lang="fr-FR" sz="4000" b="1" u="sng" dirty="0">
                <a:solidFill>
                  <a:srgbClr val="C00000"/>
                </a:solidFill>
              </a:rPr>
              <a:t>variés</a:t>
            </a:r>
            <a:r>
              <a:rPr lang="fr-FR" sz="4000" dirty="0"/>
              <a:t> ; c’est pourquoi je les aime. 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78061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/>
              <a:t>5</a:t>
            </a:r>
            <a:r>
              <a:rPr lang="fr-FR" sz="4000" dirty="0" smtClean="0"/>
              <a:t>.</a:t>
            </a:r>
            <a:r>
              <a:rPr lang="fr-FR" sz="4000" dirty="0"/>
              <a:t> Il </a:t>
            </a:r>
            <a:r>
              <a:rPr lang="fr-FR" sz="4000" b="1" u="sng" dirty="0">
                <a:solidFill>
                  <a:srgbClr val="C00000"/>
                </a:solidFill>
              </a:rPr>
              <a:t>se comportait </a:t>
            </a:r>
            <a:r>
              <a:rPr lang="fr-FR" sz="4000" dirty="0"/>
              <a:t>de façon bizarre ; cela a alerté l’attention des voisins.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33685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6. </a:t>
            </a:r>
            <a:r>
              <a:rPr lang="fr-FR" sz="4000" dirty="0"/>
              <a:t>On </a:t>
            </a:r>
            <a:r>
              <a:rPr lang="fr-FR" sz="4000" b="1" u="sng" dirty="0">
                <a:solidFill>
                  <a:srgbClr val="C00000"/>
                </a:solidFill>
              </a:rPr>
              <a:t>a évacué </a:t>
            </a:r>
            <a:r>
              <a:rPr lang="fr-FR" sz="4000" dirty="0"/>
              <a:t>les blessés ; cela a pris quelques heures. 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203641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 smtClean="0"/>
              <a:t>7. </a:t>
            </a:r>
            <a:r>
              <a:rPr lang="fr-FR" sz="4000" dirty="0"/>
              <a:t>On</a:t>
            </a:r>
            <a:r>
              <a:rPr lang="fr-FR" sz="4000" b="1" dirty="0"/>
              <a:t> </a:t>
            </a:r>
            <a:r>
              <a:rPr lang="fr-FR" sz="4000" b="1" u="sng" dirty="0">
                <a:solidFill>
                  <a:srgbClr val="C00000"/>
                </a:solidFill>
              </a:rPr>
              <a:t>cultive</a:t>
            </a:r>
            <a:r>
              <a:rPr lang="fr-FR" sz="4000" dirty="0"/>
              <a:t> du tournesol ; cela évitera d’</a:t>
            </a:r>
            <a:r>
              <a:rPr lang="fr-FR" sz="4000" b="1" u="sng" dirty="0">
                <a:solidFill>
                  <a:srgbClr val="C00000"/>
                </a:solidFill>
              </a:rPr>
              <a:t>importer</a:t>
            </a:r>
            <a:r>
              <a:rPr lang="fr-FR" sz="4000" dirty="0"/>
              <a:t> un autre oléagineux.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156080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2800" dirty="0"/>
              <a:t>Nominalisation. Faites une seule phrase. Attention aux modifications nécessaires.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dirty="0" smtClean="0"/>
          </a:p>
          <a:p>
            <a:pPr marL="0" indent="0" algn="ctr">
              <a:buNone/>
            </a:pPr>
            <a:r>
              <a:rPr lang="fr-FR" sz="4000" dirty="0"/>
              <a:t>8</a:t>
            </a:r>
            <a:r>
              <a:rPr lang="fr-FR" sz="4000" dirty="0" smtClean="0"/>
              <a:t>. </a:t>
            </a:r>
            <a:r>
              <a:rPr lang="fr-FR" sz="4000" dirty="0"/>
              <a:t>Depuis que les deux pays </a:t>
            </a:r>
            <a:r>
              <a:rPr lang="fr-FR" sz="4000" b="1" u="sng" dirty="0">
                <a:solidFill>
                  <a:srgbClr val="C00000"/>
                </a:solidFill>
              </a:rPr>
              <a:t>ont rompu </a:t>
            </a:r>
            <a:r>
              <a:rPr lang="fr-FR" sz="4000" dirty="0"/>
              <a:t>leurs relations diplomatiques, les ambassadeurs ont été rappelés. </a:t>
            </a:r>
            <a:endParaRPr lang="it-IT" sz="4000" dirty="0"/>
          </a:p>
          <a:p>
            <a:pPr marL="0" indent="0" algn="ctr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122224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189</Words>
  <Application>Microsoft Office PowerPoint</Application>
  <PresentationFormat>Presentazione su schermo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Exercice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  <vt:lpstr>Nominalisation. Faites une seule phrase. Attention aux modifications nécessaires.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</dc:title>
  <cp:lastModifiedBy>piacentini</cp:lastModifiedBy>
  <cp:revision>4</cp:revision>
  <dcterms:modified xsi:type="dcterms:W3CDTF">2014-11-04T15:10:03Z</dcterms:modified>
</cp:coreProperties>
</file>