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2" r:id="rId7"/>
    <p:sldId id="273" r:id="rId8"/>
    <p:sldId id="266" r:id="rId9"/>
    <p:sldId id="261" r:id="rId10"/>
    <p:sldId id="262" r:id="rId11"/>
    <p:sldId id="274" r:id="rId12"/>
    <p:sldId id="267" r:id="rId13"/>
    <p:sldId id="268" r:id="rId14"/>
    <p:sldId id="264" r:id="rId15"/>
    <p:sldId id="265" r:id="rId16"/>
    <p:sldId id="275" r:id="rId17"/>
    <p:sldId id="269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1BAFF"/>
    <a:srgbClr val="B51321"/>
    <a:srgbClr val="FFFFFF"/>
    <a:srgbClr val="E660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3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BDFCA-8A6B-40EA-A199-C285530627B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852A22-D19E-499A-B093-18A54126E7C4}">
      <dgm:prSet/>
      <dgm:spPr>
        <a:noFill/>
      </dgm:spPr>
      <dgm:t>
        <a:bodyPr/>
        <a:lstStyle/>
        <a:p>
          <a:pPr rtl="0"/>
          <a:r>
            <a:rPr lang="it-IT" dirty="0">
              <a:latin typeface="Berlin Sans FB Demi" panose="020E0802020502020306" pitchFamily="34" charset="0"/>
            </a:rPr>
            <a:t>A chi posso rivolgermi se ho un problema?</a:t>
          </a:r>
        </a:p>
      </dgm:t>
    </dgm:pt>
    <dgm:pt modelId="{9D9E0E17-84AA-4BFC-9F7F-D2C80DACCEE4}" type="parTrans" cxnId="{0F4D293E-850B-4BC7-8C84-2DCB1E035D85}">
      <dgm:prSet/>
      <dgm:spPr/>
      <dgm:t>
        <a:bodyPr/>
        <a:lstStyle/>
        <a:p>
          <a:endParaRPr lang="it-IT"/>
        </a:p>
      </dgm:t>
    </dgm:pt>
    <dgm:pt modelId="{8F426960-54BB-403F-A1EC-AEFA0BEB2693}" type="sibTrans" cxnId="{0F4D293E-850B-4BC7-8C84-2DCB1E035D85}">
      <dgm:prSet/>
      <dgm:spPr/>
      <dgm:t>
        <a:bodyPr/>
        <a:lstStyle/>
        <a:p>
          <a:endParaRPr lang="it-IT"/>
        </a:p>
      </dgm:t>
    </dgm:pt>
    <dgm:pt modelId="{591BF5F6-DB48-4EF3-8BFB-A74D80CC584A}" type="pres">
      <dgm:prSet presAssocID="{895BDFCA-8A6B-40EA-A199-C28553062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A3AB20B-FE19-4AF7-81ED-DD7FFEF2B1AC}" type="pres">
      <dgm:prSet presAssocID="{895BDFCA-8A6B-40EA-A199-C285530627BD}" presName="dummy" presStyleCnt="0"/>
      <dgm:spPr/>
    </dgm:pt>
    <dgm:pt modelId="{713DAA98-790B-44E0-AE37-D9CB95D936F4}" type="pres">
      <dgm:prSet presAssocID="{895BDFCA-8A6B-40EA-A199-C285530627BD}" presName="linH" presStyleCnt="0"/>
      <dgm:spPr/>
    </dgm:pt>
    <dgm:pt modelId="{01B3775A-7B12-45EB-AFA5-DD5AD3F525C8}" type="pres">
      <dgm:prSet presAssocID="{895BDFCA-8A6B-40EA-A199-C285530627BD}" presName="padding1" presStyleCnt="0"/>
      <dgm:spPr/>
    </dgm:pt>
    <dgm:pt modelId="{DB94E3CD-EC27-4C81-B634-46E0FBE1E6D1}" type="pres">
      <dgm:prSet presAssocID="{81852A22-D19E-499A-B093-18A54126E7C4}" presName="linV" presStyleCnt="0"/>
      <dgm:spPr/>
    </dgm:pt>
    <dgm:pt modelId="{26E9AD73-DC91-4A08-9A10-C47CE8F8A3D2}" type="pres">
      <dgm:prSet presAssocID="{81852A22-D19E-499A-B093-18A54126E7C4}" presName="spVertical1" presStyleCnt="0"/>
      <dgm:spPr/>
    </dgm:pt>
    <dgm:pt modelId="{387175BD-0A93-4C5F-8DE7-1FCBB0A0538D}" type="pres">
      <dgm:prSet presAssocID="{81852A22-D19E-499A-B093-18A54126E7C4}" presName="parTx" presStyleLbl="revTx" presStyleIdx="0" presStyleCnt="1" custScaleY="96951" custLinFactNeighborX="-2919" custLinFactNeighborY="4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1FBE44-DABC-41D7-A862-711C72A1282F}" type="pres">
      <dgm:prSet presAssocID="{81852A22-D19E-499A-B093-18A54126E7C4}" presName="spVertical2" presStyleCnt="0"/>
      <dgm:spPr/>
    </dgm:pt>
    <dgm:pt modelId="{5C47A465-63D8-4E60-BFC2-36EDDFCBDAC9}" type="pres">
      <dgm:prSet presAssocID="{81852A22-D19E-499A-B093-18A54126E7C4}" presName="spVertical3" presStyleCnt="0"/>
      <dgm:spPr/>
    </dgm:pt>
    <dgm:pt modelId="{880C959F-D9DC-4EB2-96EE-E6D189EE5D53}" type="pres">
      <dgm:prSet presAssocID="{895BDFCA-8A6B-40EA-A199-C285530627BD}" presName="padding2" presStyleCnt="0"/>
      <dgm:spPr/>
    </dgm:pt>
    <dgm:pt modelId="{041F63E4-722C-4CC2-9F33-DEE7E646D40A}" type="pres">
      <dgm:prSet presAssocID="{895BDFCA-8A6B-40EA-A199-C285530627BD}" presName="negArrow" presStyleCnt="0"/>
      <dgm:spPr/>
    </dgm:pt>
    <dgm:pt modelId="{244E33FC-B52A-4A6A-ADF9-D54E2F40C95B}" type="pres">
      <dgm:prSet presAssocID="{895BDFCA-8A6B-40EA-A199-C285530627BD}" presName="backgroundArrow" presStyleLbl="node1" presStyleIdx="0" presStyleCnt="1"/>
      <dgm:spPr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</dgm:spPr>
    </dgm:pt>
  </dgm:ptLst>
  <dgm:cxnLst>
    <dgm:cxn modelId="{3834D4F5-2B94-4BB2-B374-0E685ED47E22}" type="presOf" srcId="{81852A22-D19E-499A-B093-18A54126E7C4}" destId="{387175BD-0A93-4C5F-8DE7-1FCBB0A0538D}" srcOrd="0" destOrd="0" presId="urn:microsoft.com/office/officeart/2005/8/layout/hProcess3"/>
    <dgm:cxn modelId="{CDDCC5BC-C555-4DCA-89C2-87A597978620}" type="presOf" srcId="{895BDFCA-8A6B-40EA-A199-C285530627BD}" destId="{591BF5F6-DB48-4EF3-8BFB-A74D80CC584A}" srcOrd="0" destOrd="0" presId="urn:microsoft.com/office/officeart/2005/8/layout/hProcess3"/>
    <dgm:cxn modelId="{0F4D293E-850B-4BC7-8C84-2DCB1E035D85}" srcId="{895BDFCA-8A6B-40EA-A199-C285530627BD}" destId="{81852A22-D19E-499A-B093-18A54126E7C4}" srcOrd="0" destOrd="0" parTransId="{9D9E0E17-84AA-4BFC-9F7F-D2C80DACCEE4}" sibTransId="{8F426960-54BB-403F-A1EC-AEFA0BEB2693}"/>
    <dgm:cxn modelId="{23D3F271-8115-4028-9A6A-16C03760FE6C}" type="presParOf" srcId="{591BF5F6-DB48-4EF3-8BFB-A74D80CC584A}" destId="{7A3AB20B-FE19-4AF7-81ED-DD7FFEF2B1AC}" srcOrd="0" destOrd="0" presId="urn:microsoft.com/office/officeart/2005/8/layout/hProcess3"/>
    <dgm:cxn modelId="{34D364AD-1170-4EC5-B86C-1AB71453AEFB}" type="presParOf" srcId="{591BF5F6-DB48-4EF3-8BFB-A74D80CC584A}" destId="{713DAA98-790B-44E0-AE37-D9CB95D936F4}" srcOrd="1" destOrd="0" presId="urn:microsoft.com/office/officeart/2005/8/layout/hProcess3"/>
    <dgm:cxn modelId="{44D39B6C-4575-4EE9-851C-9A4BC483FDAF}" type="presParOf" srcId="{713DAA98-790B-44E0-AE37-D9CB95D936F4}" destId="{01B3775A-7B12-45EB-AFA5-DD5AD3F525C8}" srcOrd="0" destOrd="0" presId="urn:microsoft.com/office/officeart/2005/8/layout/hProcess3"/>
    <dgm:cxn modelId="{53AE818F-BAE7-4FFC-A33E-D5EB9425AB93}" type="presParOf" srcId="{713DAA98-790B-44E0-AE37-D9CB95D936F4}" destId="{DB94E3CD-EC27-4C81-B634-46E0FBE1E6D1}" srcOrd="1" destOrd="0" presId="urn:microsoft.com/office/officeart/2005/8/layout/hProcess3"/>
    <dgm:cxn modelId="{ACB998F7-48F2-4F21-912E-CB1B2022D135}" type="presParOf" srcId="{DB94E3CD-EC27-4C81-B634-46E0FBE1E6D1}" destId="{26E9AD73-DC91-4A08-9A10-C47CE8F8A3D2}" srcOrd="0" destOrd="0" presId="urn:microsoft.com/office/officeart/2005/8/layout/hProcess3"/>
    <dgm:cxn modelId="{E12BA739-6106-45C0-98D7-A8F7A71DAE90}" type="presParOf" srcId="{DB94E3CD-EC27-4C81-B634-46E0FBE1E6D1}" destId="{387175BD-0A93-4C5F-8DE7-1FCBB0A0538D}" srcOrd="1" destOrd="0" presId="urn:microsoft.com/office/officeart/2005/8/layout/hProcess3"/>
    <dgm:cxn modelId="{1C68489E-B476-4680-8677-76193680DC18}" type="presParOf" srcId="{DB94E3CD-EC27-4C81-B634-46E0FBE1E6D1}" destId="{7F1FBE44-DABC-41D7-A862-711C72A1282F}" srcOrd="2" destOrd="0" presId="urn:microsoft.com/office/officeart/2005/8/layout/hProcess3"/>
    <dgm:cxn modelId="{55B640F2-EB4F-4C9A-B542-03B6A13AB355}" type="presParOf" srcId="{DB94E3CD-EC27-4C81-B634-46E0FBE1E6D1}" destId="{5C47A465-63D8-4E60-BFC2-36EDDFCBDAC9}" srcOrd="3" destOrd="0" presId="urn:microsoft.com/office/officeart/2005/8/layout/hProcess3"/>
    <dgm:cxn modelId="{F8F19F26-E1DB-4610-A5E1-E53D6448CE91}" type="presParOf" srcId="{713DAA98-790B-44E0-AE37-D9CB95D936F4}" destId="{880C959F-D9DC-4EB2-96EE-E6D189EE5D53}" srcOrd="2" destOrd="0" presId="urn:microsoft.com/office/officeart/2005/8/layout/hProcess3"/>
    <dgm:cxn modelId="{01D03BCC-189D-4D34-9DE1-78906792CF1B}" type="presParOf" srcId="{713DAA98-790B-44E0-AE37-D9CB95D936F4}" destId="{041F63E4-722C-4CC2-9F33-DEE7E646D40A}" srcOrd="3" destOrd="0" presId="urn:microsoft.com/office/officeart/2005/8/layout/hProcess3"/>
    <dgm:cxn modelId="{72B8E790-6AAC-484D-92F9-A6076EEE6415}" type="presParOf" srcId="{713DAA98-790B-44E0-AE37-D9CB95D936F4}" destId="{244E33FC-B52A-4A6A-ADF9-D54E2F40C95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E2ADCB-C82C-49C8-BD6C-8EBF85A246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8CB63004-FCFC-4C2C-8ED7-2353331EB2E8}">
      <dgm:prSet/>
      <dgm:spPr/>
      <dgm:t>
        <a:bodyPr/>
        <a:lstStyle/>
        <a:p>
          <a:pPr rtl="0"/>
          <a:r>
            <a:rPr lang="it-IT"/>
            <a:t>La segreteria didattica del Fisppa è articolata su diverse sedi, in base al corso di laurea di afferenza</a:t>
          </a:r>
        </a:p>
      </dgm:t>
    </dgm:pt>
    <dgm:pt modelId="{2F1A3557-7633-4BF4-9458-B1FA5E2710FE}" type="parTrans" cxnId="{32945A86-D9D1-4A69-94AC-8D79D55B1CA1}">
      <dgm:prSet/>
      <dgm:spPr/>
      <dgm:t>
        <a:bodyPr/>
        <a:lstStyle/>
        <a:p>
          <a:endParaRPr lang="it-IT"/>
        </a:p>
      </dgm:t>
    </dgm:pt>
    <dgm:pt modelId="{0ACE0E72-B5A4-4150-A150-42E5AA2A38B4}" type="sibTrans" cxnId="{32945A86-D9D1-4A69-94AC-8D79D55B1CA1}">
      <dgm:prSet/>
      <dgm:spPr/>
      <dgm:t>
        <a:bodyPr/>
        <a:lstStyle/>
        <a:p>
          <a:endParaRPr lang="it-IT"/>
        </a:p>
      </dgm:t>
    </dgm:pt>
    <dgm:pt modelId="{0ED1076A-3174-4A58-B27B-0F594F466664}" type="pres">
      <dgm:prSet presAssocID="{3BE2ADCB-C82C-49C8-BD6C-8EBF85A246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272BFC7-F256-4FC3-9EC7-F697DDA0AE7B}" type="pres">
      <dgm:prSet presAssocID="{8CB63004-FCFC-4C2C-8ED7-2353331EB2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2945A86-D9D1-4A69-94AC-8D79D55B1CA1}" srcId="{3BE2ADCB-C82C-49C8-BD6C-8EBF85A246B0}" destId="{8CB63004-FCFC-4C2C-8ED7-2353331EB2E8}" srcOrd="0" destOrd="0" parTransId="{2F1A3557-7633-4BF4-9458-B1FA5E2710FE}" sibTransId="{0ACE0E72-B5A4-4150-A150-42E5AA2A38B4}"/>
    <dgm:cxn modelId="{3C347A0F-D5C7-4DCA-B731-D8BB8A03C754}" type="presOf" srcId="{8CB63004-FCFC-4C2C-8ED7-2353331EB2E8}" destId="{7272BFC7-F256-4FC3-9EC7-F697DDA0AE7B}" srcOrd="0" destOrd="0" presId="urn:microsoft.com/office/officeart/2005/8/layout/vList2"/>
    <dgm:cxn modelId="{A9025DFC-A2CF-4564-B280-70982FCC79CD}" type="presOf" srcId="{3BE2ADCB-C82C-49C8-BD6C-8EBF85A246B0}" destId="{0ED1076A-3174-4A58-B27B-0F594F466664}" srcOrd="0" destOrd="0" presId="urn:microsoft.com/office/officeart/2005/8/layout/vList2"/>
    <dgm:cxn modelId="{B6AEB470-D290-4BAE-A731-7C155DBCE0C7}" type="presParOf" srcId="{0ED1076A-3174-4A58-B27B-0F594F466664}" destId="{7272BFC7-F256-4FC3-9EC7-F697DDA0AE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F1FE49-2F93-4A2C-AD9C-628BA5F53CB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24D0CBD-BBE3-4CB7-9B0F-3F01D67DE440}">
      <dgm:prSet/>
      <dgm:spPr/>
      <dgm:t>
        <a:bodyPr/>
        <a:lstStyle/>
        <a:p>
          <a:pPr rtl="0"/>
          <a:r>
            <a:rPr lang="it-IT" dirty="0"/>
            <a:t>Per Filosofia, Comunicazione, Scienze dell’educazione e Scienze della formazione primaria, la segreteria didattica si trova in </a:t>
          </a:r>
          <a:r>
            <a:rPr lang="it-IT" u="sng" dirty="0"/>
            <a:t>Piazza del </a:t>
          </a:r>
          <a:r>
            <a:rPr lang="it-IT" u="sng" dirty="0" err="1"/>
            <a:t>Capitaniato</a:t>
          </a:r>
          <a:r>
            <a:rPr lang="it-IT" u="sng" dirty="0"/>
            <a:t> 3</a:t>
          </a:r>
          <a:r>
            <a:rPr lang="it-IT" dirty="0"/>
            <a:t>, presso il </a:t>
          </a:r>
          <a:r>
            <a:rPr lang="it-IT" u="sng" dirty="0"/>
            <a:t>Palazzo del </a:t>
          </a:r>
          <a:r>
            <a:rPr lang="it-IT" u="sng" dirty="0" err="1"/>
            <a:t>Capitanio</a:t>
          </a:r>
          <a:endParaRPr lang="it-IT" dirty="0"/>
        </a:p>
      </dgm:t>
    </dgm:pt>
    <dgm:pt modelId="{7547BE18-DA6B-4D64-BA88-A248154314EB}" type="parTrans" cxnId="{952E3996-EE2D-4BC5-9941-B83B01D3DBCE}">
      <dgm:prSet/>
      <dgm:spPr/>
      <dgm:t>
        <a:bodyPr/>
        <a:lstStyle/>
        <a:p>
          <a:endParaRPr lang="it-IT"/>
        </a:p>
      </dgm:t>
    </dgm:pt>
    <dgm:pt modelId="{B46A6B84-F70F-4FD6-B7C7-9C3AD5E3B389}" type="sibTrans" cxnId="{952E3996-EE2D-4BC5-9941-B83B01D3DBCE}">
      <dgm:prSet/>
      <dgm:spPr/>
      <dgm:t>
        <a:bodyPr/>
        <a:lstStyle/>
        <a:p>
          <a:endParaRPr lang="it-IT"/>
        </a:p>
      </dgm:t>
    </dgm:pt>
    <dgm:pt modelId="{26B5E4B2-FF3B-4E08-9BB9-A494991EA77F}" type="pres">
      <dgm:prSet presAssocID="{F8F1FE49-2F93-4A2C-AD9C-628BA5F53C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C1BD416-1871-4C9E-B5A0-470702D227FC}" type="pres">
      <dgm:prSet presAssocID="{124D0CBD-BBE3-4CB7-9B0F-3F01D67DE440}" presName="composite" presStyleCnt="0"/>
      <dgm:spPr/>
    </dgm:pt>
    <dgm:pt modelId="{D4329978-9786-4C04-8B62-EA402CC3CC69}" type="pres">
      <dgm:prSet presAssocID="{124D0CBD-BBE3-4CB7-9B0F-3F01D67DE440}" presName="rect1" presStyleLbl="bgImgPlace1" presStyleIdx="0" presStyleCnt="1" custScaleX="120850" custScaleY="11406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0548B5-896F-4B09-8FE9-8C09C1FFF5A1}" type="pres">
      <dgm:prSet presAssocID="{124D0CBD-BBE3-4CB7-9B0F-3F01D67DE440}" presName="wedgeRectCallout1" presStyleLbl="node1" presStyleIdx="0" presStyleCnt="1" custScaleY="1005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52E3996-EE2D-4BC5-9941-B83B01D3DBCE}" srcId="{F8F1FE49-2F93-4A2C-AD9C-628BA5F53CBC}" destId="{124D0CBD-BBE3-4CB7-9B0F-3F01D67DE440}" srcOrd="0" destOrd="0" parTransId="{7547BE18-DA6B-4D64-BA88-A248154314EB}" sibTransId="{B46A6B84-F70F-4FD6-B7C7-9C3AD5E3B389}"/>
    <dgm:cxn modelId="{F0005981-D0C5-4F2B-98C4-65EC25076776}" type="presOf" srcId="{124D0CBD-BBE3-4CB7-9B0F-3F01D67DE440}" destId="{340548B5-896F-4B09-8FE9-8C09C1FFF5A1}" srcOrd="0" destOrd="0" presId="urn:microsoft.com/office/officeart/2008/layout/BendingPictureCaptionList"/>
    <dgm:cxn modelId="{9B2220AD-7504-4383-9069-20F10CC55B8B}" type="presOf" srcId="{F8F1FE49-2F93-4A2C-AD9C-628BA5F53CBC}" destId="{26B5E4B2-FF3B-4E08-9BB9-A494991EA77F}" srcOrd="0" destOrd="0" presId="urn:microsoft.com/office/officeart/2008/layout/BendingPictureCaptionList"/>
    <dgm:cxn modelId="{310F176B-E85C-448D-8960-93445D0DEAF1}" type="presParOf" srcId="{26B5E4B2-FF3B-4E08-9BB9-A494991EA77F}" destId="{8C1BD416-1871-4C9E-B5A0-470702D227FC}" srcOrd="0" destOrd="0" presId="urn:microsoft.com/office/officeart/2008/layout/BendingPictureCaptionList"/>
    <dgm:cxn modelId="{261BDAA6-292C-4D43-803D-0D57B93C66FC}" type="presParOf" srcId="{8C1BD416-1871-4C9E-B5A0-470702D227FC}" destId="{D4329978-9786-4C04-8B62-EA402CC3CC69}" srcOrd="0" destOrd="0" presId="urn:microsoft.com/office/officeart/2008/layout/BendingPictureCaptionList"/>
    <dgm:cxn modelId="{776A5028-7D8D-426A-983B-ED80C51F01A7}" type="presParOf" srcId="{8C1BD416-1871-4C9E-B5A0-470702D227FC}" destId="{340548B5-896F-4B09-8FE9-8C09C1FFF5A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55791E-1D2B-4001-B532-B8831952BFE4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74C8522-6723-4010-A9E6-FD7C439FE534}">
      <dgm:prSet/>
      <dgm:spPr/>
      <dgm:t>
        <a:bodyPr/>
        <a:lstStyle/>
        <a:p>
          <a:pPr rtl="0"/>
          <a:r>
            <a:rPr lang="it-IT"/>
            <a:t>Per Sociologia la segreteria didattica si trova in </a:t>
          </a:r>
          <a:r>
            <a:rPr lang="it-IT" u="sng"/>
            <a:t>via Cesarotti 10/12</a:t>
          </a:r>
          <a:r>
            <a:rPr lang="it-IT"/>
            <a:t>, presso il </a:t>
          </a:r>
          <a:r>
            <a:rPr lang="it-IT" u="sng"/>
            <a:t>Palazzo de’ Claricini</a:t>
          </a:r>
          <a:endParaRPr lang="it-IT"/>
        </a:p>
      </dgm:t>
    </dgm:pt>
    <dgm:pt modelId="{61B97D62-D40A-4152-991A-67E2F6CFE389}" type="parTrans" cxnId="{466F3D93-D2C4-40E0-8509-214CE17C2CF8}">
      <dgm:prSet/>
      <dgm:spPr/>
      <dgm:t>
        <a:bodyPr/>
        <a:lstStyle/>
        <a:p>
          <a:endParaRPr lang="it-IT"/>
        </a:p>
      </dgm:t>
    </dgm:pt>
    <dgm:pt modelId="{5F8A143B-7707-467A-BC8E-5E033520F3C9}" type="sibTrans" cxnId="{466F3D93-D2C4-40E0-8509-214CE17C2CF8}">
      <dgm:prSet/>
      <dgm:spPr/>
      <dgm:t>
        <a:bodyPr/>
        <a:lstStyle/>
        <a:p>
          <a:endParaRPr lang="it-IT"/>
        </a:p>
      </dgm:t>
    </dgm:pt>
    <dgm:pt modelId="{FB91CD9A-0DF1-4374-9143-F44753E6F1F5}" type="pres">
      <dgm:prSet presAssocID="{2F55791E-1D2B-4001-B532-B8831952BF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9FE2C3E-E3B6-491B-9A56-FF1A6C90F6D0}" type="pres">
      <dgm:prSet presAssocID="{574C8522-6723-4010-A9E6-FD7C439FE534}" presName="composite" presStyleCnt="0"/>
      <dgm:spPr/>
    </dgm:pt>
    <dgm:pt modelId="{1E9A6A4C-305A-49EA-909D-06FD1C999271}" type="pres">
      <dgm:prSet presAssocID="{574C8522-6723-4010-A9E6-FD7C439FE534}" presName="rect1" presStyleLbl="bgImgPlace1" presStyleIdx="0" presStyleCnt="1" custScaleX="15202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94981B7-A592-4C13-B287-F9E756287109}" type="pres">
      <dgm:prSet presAssocID="{574C8522-6723-4010-A9E6-FD7C439FE534}" presName="wedgeRectCallout1" presStyleLbl="node1" presStyleIdx="0" presStyleCnt="1" custLinFactNeighborX="27092" custLinFactNeighborY="21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CEA5D2-09EA-4E7B-A366-1E4E535B932C}" type="presOf" srcId="{574C8522-6723-4010-A9E6-FD7C439FE534}" destId="{C94981B7-A592-4C13-B287-F9E756287109}" srcOrd="0" destOrd="0" presId="urn:microsoft.com/office/officeart/2008/layout/BendingPictureCaptionList"/>
    <dgm:cxn modelId="{466F3D93-D2C4-40E0-8509-214CE17C2CF8}" srcId="{2F55791E-1D2B-4001-B532-B8831952BFE4}" destId="{574C8522-6723-4010-A9E6-FD7C439FE534}" srcOrd="0" destOrd="0" parTransId="{61B97D62-D40A-4152-991A-67E2F6CFE389}" sibTransId="{5F8A143B-7707-467A-BC8E-5E033520F3C9}"/>
    <dgm:cxn modelId="{05A9E29E-FEB9-446A-A19D-C89A818EA87B}" type="presOf" srcId="{2F55791E-1D2B-4001-B532-B8831952BFE4}" destId="{FB91CD9A-0DF1-4374-9143-F44753E6F1F5}" srcOrd="0" destOrd="0" presId="urn:microsoft.com/office/officeart/2008/layout/BendingPictureCaptionList"/>
    <dgm:cxn modelId="{9C8B7BFD-CF76-4567-81EE-C46F164BEE3D}" type="presParOf" srcId="{FB91CD9A-0DF1-4374-9143-F44753E6F1F5}" destId="{59FE2C3E-E3B6-491B-9A56-FF1A6C90F6D0}" srcOrd="0" destOrd="0" presId="urn:microsoft.com/office/officeart/2008/layout/BendingPictureCaptionList"/>
    <dgm:cxn modelId="{DBB803F1-37EB-4B13-B58F-BA27F606C53F}" type="presParOf" srcId="{59FE2C3E-E3B6-491B-9A56-FF1A6C90F6D0}" destId="{1E9A6A4C-305A-49EA-909D-06FD1C999271}" srcOrd="0" destOrd="0" presId="urn:microsoft.com/office/officeart/2008/layout/BendingPictureCaptionList"/>
    <dgm:cxn modelId="{A20F2107-9C07-4528-84CE-37DB9680E987}" type="presParOf" srcId="{59FE2C3E-E3B6-491B-9A56-FF1A6C90F6D0}" destId="{C94981B7-A592-4C13-B287-F9E75628710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86BB3C-7B5B-4522-A320-6FCE092C064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E0BED0C-5114-4AB5-9737-3D7B72B605E3}">
      <dgm:prSet phldrT="[Testo]"/>
      <dgm:spPr/>
      <dgm:t>
        <a:bodyPr/>
        <a:lstStyle/>
        <a:p>
          <a:r>
            <a:rPr lang="it-IT" dirty="0"/>
            <a:t>Per la triennale in Scienze dell’educazione con sede a Rovigo, la segreteria didattica si trova presso il </a:t>
          </a:r>
          <a:r>
            <a:rPr lang="it-IT" u="sng" dirty="0"/>
            <a:t>CUR</a:t>
          </a:r>
          <a:r>
            <a:rPr lang="it-IT" dirty="0"/>
            <a:t>, in </a:t>
          </a:r>
          <a:r>
            <a:rPr lang="it-IT" u="sng" dirty="0"/>
            <a:t>viale Porta Adige 45</a:t>
          </a:r>
        </a:p>
      </dgm:t>
    </dgm:pt>
    <dgm:pt modelId="{9A6EC6E2-27B1-4240-B09B-CBE296AD9A69}" type="parTrans" cxnId="{E606DD04-D94C-466F-AEF7-0C312330EDEA}">
      <dgm:prSet/>
      <dgm:spPr/>
      <dgm:t>
        <a:bodyPr/>
        <a:lstStyle/>
        <a:p>
          <a:endParaRPr lang="it-IT"/>
        </a:p>
      </dgm:t>
    </dgm:pt>
    <dgm:pt modelId="{BBD99AEC-0E9A-4FCE-B2B7-83C048C6B589}" type="sibTrans" cxnId="{E606DD04-D94C-466F-AEF7-0C312330EDEA}">
      <dgm:prSet/>
      <dgm:spPr/>
      <dgm:t>
        <a:bodyPr/>
        <a:lstStyle/>
        <a:p>
          <a:endParaRPr lang="it-IT"/>
        </a:p>
      </dgm:t>
    </dgm:pt>
    <dgm:pt modelId="{D00486F3-AB5F-49AA-8871-DE6B822A2449}" type="pres">
      <dgm:prSet presAssocID="{7786BB3C-7B5B-4522-A320-6FCE092C06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FEA4B87-2FEB-4A17-ABF7-3720A516D467}" type="pres">
      <dgm:prSet presAssocID="{7E0BED0C-5114-4AB5-9737-3D7B72B605E3}" presName="composite" presStyleCnt="0"/>
      <dgm:spPr/>
    </dgm:pt>
    <dgm:pt modelId="{61E2C144-24CD-4871-88A4-7F296043F253}" type="pres">
      <dgm:prSet presAssocID="{7E0BED0C-5114-4AB5-9737-3D7B72B605E3}" presName="rect1" presStyleLbl="bgImgPlace1" presStyleIdx="0" presStyleCnt="1" custScaleY="150038" custLinFactNeighborX="76281" custLinFactNeighborY="-685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431301-BF60-4981-AD83-B09DA91C7EA8}" type="pres">
      <dgm:prSet presAssocID="{7E0BED0C-5114-4AB5-9737-3D7B72B605E3}" presName="wedgeRectCallout1" presStyleLbl="node1" presStyleIdx="0" presStyleCnt="1" custLinFactX="17317" custLinFactNeighborX="100000" custLinFactNeighborY="845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A62AE1E-6BA6-491D-9545-EE7816B37B79}" type="presOf" srcId="{7786BB3C-7B5B-4522-A320-6FCE092C064A}" destId="{D00486F3-AB5F-49AA-8871-DE6B822A2449}" srcOrd="0" destOrd="0" presId="urn:microsoft.com/office/officeart/2008/layout/BendingPictureCaptionList"/>
    <dgm:cxn modelId="{E606DD04-D94C-466F-AEF7-0C312330EDEA}" srcId="{7786BB3C-7B5B-4522-A320-6FCE092C064A}" destId="{7E0BED0C-5114-4AB5-9737-3D7B72B605E3}" srcOrd="0" destOrd="0" parTransId="{9A6EC6E2-27B1-4240-B09B-CBE296AD9A69}" sibTransId="{BBD99AEC-0E9A-4FCE-B2B7-83C048C6B589}"/>
    <dgm:cxn modelId="{D3DDCB4A-96AE-43BF-A9BD-29F3D8FC3D3E}" type="presOf" srcId="{7E0BED0C-5114-4AB5-9737-3D7B72B605E3}" destId="{11431301-BF60-4981-AD83-B09DA91C7EA8}" srcOrd="0" destOrd="0" presId="urn:microsoft.com/office/officeart/2008/layout/BendingPictureCaptionList"/>
    <dgm:cxn modelId="{B1868688-1D7A-4472-8770-BF5ADC2BDB8B}" type="presParOf" srcId="{D00486F3-AB5F-49AA-8871-DE6B822A2449}" destId="{DFEA4B87-2FEB-4A17-ABF7-3720A516D467}" srcOrd="0" destOrd="0" presId="urn:microsoft.com/office/officeart/2008/layout/BendingPictureCaptionList"/>
    <dgm:cxn modelId="{29A7F258-3EDB-4EB8-BFA0-7E34D3DC292B}" type="presParOf" srcId="{DFEA4B87-2FEB-4A17-ABF7-3720A516D467}" destId="{61E2C144-24CD-4871-88A4-7F296043F253}" srcOrd="0" destOrd="0" presId="urn:microsoft.com/office/officeart/2008/layout/BendingPictureCaptionList"/>
    <dgm:cxn modelId="{F652822F-948E-4F85-94CA-AC4765AAEF5E}" type="presParOf" srcId="{DFEA4B87-2FEB-4A17-ABF7-3720A516D467}" destId="{11431301-BF60-4981-AD83-B09DA91C7EA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333D4D-8708-4BB3-B057-9ED6E098FB01}" type="doc">
      <dgm:prSet loTypeId="urn:microsoft.com/office/officeart/2005/8/layout/h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445F649-DA74-4869-9724-7122C0278C87}">
      <dgm:prSet/>
      <dgm:spPr/>
      <dgm:t>
        <a:bodyPr/>
        <a:lstStyle/>
        <a:p>
          <a:pPr rtl="0"/>
          <a:r>
            <a:rPr lang="it-IT" dirty="0">
              <a:latin typeface="Berlin Sans FB Demi" panose="020E0802020502020306" pitchFamily="34" charset="0"/>
            </a:rPr>
            <a:t>Che cosa posso fare in autonomia su </a:t>
          </a:r>
          <a:r>
            <a:rPr lang="it-IT" dirty="0" err="1">
              <a:latin typeface="Berlin Sans FB Demi" panose="020E0802020502020306" pitchFamily="34" charset="0"/>
            </a:rPr>
            <a:t>Uniweb</a:t>
          </a:r>
          <a:r>
            <a:rPr lang="it-IT" dirty="0">
              <a:latin typeface="Berlin Sans FB Demi" panose="020E0802020502020306" pitchFamily="34" charset="0"/>
            </a:rPr>
            <a:t>?</a:t>
          </a:r>
        </a:p>
      </dgm:t>
    </dgm:pt>
    <dgm:pt modelId="{85B32D6E-5CB1-4815-8221-A1B6489183AF}" type="parTrans" cxnId="{C7FA4CA1-4291-4B10-AFAE-53302ADEFA8F}">
      <dgm:prSet/>
      <dgm:spPr/>
      <dgm:t>
        <a:bodyPr/>
        <a:lstStyle/>
        <a:p>
          <a:endParaRPr lang="it-IT"/>
        </a:p>
      </dgm:t>
    </dgm:pt>
    <dgm:pt modelId="{CF98D9EB-AE53-4F49-BA6D-56902ADA987F}" type="sibTrans" cxnId="{C7FA4CA1-4291-4B10-AFAE-53302ADEFA8F}">
      <dgm:prSet/>
      <dgm:spPr/>
      <dgm:t>
        <a:bodyPr/>
        <a:lstStyle/>
        <a:p>
          <a:endParaRPr lang="it-IT"/>
        </a:p>
      </dgm:t>
    </dgm:pt>
    <dgm:pt modelId="{C0B0594D-753B-4EED-9332-ACC85AF3373C}" type="pres">
      <dgm:prSet presAssocID="{29333D4D-8708-4BB3-B057-9ED6E098FB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DFF2980-336C-4AAE-9D58-16F1BF6B55F1}" type="pres">
      <dgm:prSet presAssocID="{29333D4D-8708-4BB3-B057-9ED6E098FB01}" presName="dummy" presStyleCnt="0"/>
      <dgm:spPr/>
    </dgm:pt>
    <dgm:pt modelId="{FC712220-4B6A-432B-AADD-C0EFEECE95EE}" type="pres">
      <dgm:prSet presAssocID="{29333D4D-8708-4BB3-B057-9ED6E098FB01}" presName="linH" presStyleCnt="0"/>
      <dgm:spPr/>
    </dgm:pt>
    <dgm:pt modelId="{0D9D4BBB-D260-4B09-9B4F-8E53BAA7A90C}" type="pres">
      <dgm:prSet presAssocID="{29333D4D-8708-4BB3-B057-9ED6E098FB01}" presName="padding1" presStyleCnt="0"/>
      <dgm:spPr/>
    </dgm:pt>
    <dgm:pt modelId="{B8113287-BB39-46E8-9E84-75ABBEEA7657}" type="pres">
      <dgm:prSet presAssocID="{B445F649-DA74-4869-9724-7122C0278C87}" presName="linV" presStyleCnt="0"/>
      <dgm:spPr/>
    </dgm:pt>
    <dgm:pt modelId="{81007223-9953-4629-A935-60F277B23A71}" type="pres">
      <dgm:prSet presAssocID="{B445F649-DA74-4869-9724-7122C0278C87}" presName="spVertical1" presStyleCnt="0"/>
      <dgm:spPr/>
    </dgm:pt>
    <dgm:pt modelId="{9181EB2F-4CF4-4146-97A1-2B6DC400734E}" type="pres">
      <dgm:prSet presAssocID="{B445F649-DA74-4869-9724-7122C0278C8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C423F5-8D3D-48DF-84BF-11E4A9D7A958}" type="pres">
      <dgm:prSet presAssocID="{B445F649-DA74-4869-9724-7122C0278C87}" presName="spVertical2" presStyleCnt="0"/>
      <dgm:spPr/>
    </dgm:pt>
    <dgm:pt modelId="{AD81C3F7-9EA5-4915-BEB8-7C9588F4751A}" type="pres">
      <dgm:prSet presAssocID="{B445F649-DA74-4869-9724-7122C0278C87}" presName="spVertical3" presStyleCnt="0"/>
      <dgm:spPr/>
    </dgm:pt>
    <dgm:pt modelId="{D8302AD8-13DB-4899-9D34-327F95B9CE9A}" type="pres">
      <dgm:prSet presAssocID="{29333D4D-8708-4BB3-B057-9ED6E098FB01}" presName="padding2" presStyleCnt="0"/>
      <dgm:spPr/>
    </dgm:pt>
    <dgm:pt modelId="{5C827E5F-304F-4240-B09C-8D31E22AB853}" type="pres">
      <dgm:prSet presAssocID="{29333D4D-8708-4BB3-B057-9ED6E098FB01}" presName="negArrow" presStyleCnt="0"/>
      <dgm:spPr/>
    </dgm:pt>
    <dgm:pt modelId="{5EAC1E03-FB6B-4248-BBCF-83E481751FDC}" type="pres">
      <dgm:prSet presAssocID="{29333D4D-8708-4BB3-B057-9ED6E098FB01}" presName="backgroundArrow" presStyleLbl="node1" presStyleIdx="0" presStyleCnt="1"/>
      <dgm:spPr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</dgm:spPr>
    </dgm:pt>
  </dgm:ptLst>
  <dgm:cxnLst>
    <dgm:cxn modelId="{C7FA4CA1-4291-4B10-AFAE-53302ADEFA8F}" srcId="{29333D4D-8708-4BB3-B057-9ED6E098FB01}" destId="{B445F649-DA74-4869-9724-7122C0278C87}" srcOrd="0" destOrd="0" parTransId="{85B32D6E-5CB1-4815-8221-A1B6489183AF}" sibTransId="{CF98D9EB-AE53-4F49-BA6D-56902ADA987F}"/>
    <dgm:cxn modelId="{84A238E1-6586-4F50-8431-A1E8C9C5FE00}" type="presOf" srcId="{B445F649-DA74-4869-9724-7122C0278C87}" destId="{9181EB2F-4CF4-4146-97A1-2B6DC400734E}" srcOrd="0" destOrd="0" presId="urn:microsoft.com/office/officeart/2005/8/layout/hProcess3"/>
    <dgm:cxn modelId="{F9EEBBD2-CF0E-430B-9E0C-3662652162B4}" type="presOf" srcId="{29333D4D-8708-4BB3-B057-9ED6E098FB01}" destId="{C0B0594D-753B-4EED-9332-ACC85AF3373C}" srcOrd="0" destOrd="0" presId="urn:microsoft.com/office/officeart/2005/8/layout/hProcess3"/>
    <dgm:cxn modelId="{136D678B-311E-48FF-BC22-ECE40DBFA077}" type="presParOf" srcId="{C0B0594D-753B-4EED-9332-ACC85AF3373C}" destId="{DDFF2980-336C-4AAE-9D58-16F1BF6B55F1}" srcOrd="0" destOrd="0" presId="urn:microsoft.com/office/officeart/2005/8/layout/hProcess3"/>
    <dgm:cxn modelId="{D74E5E6F-90CB-4EFD-B4B4-3D4EC27F743F}" type="presParOf" srcId="{C0B0594D-753B-4EED-9332-ACC85AF3373C}" destId="{FC712220-4B6A-432B-AADD-C0EFEECE95EE}" srcOrd="1" destOrd="0" presId="urn:microsoft.com/office/officeart/2005/8/layout/hProcess3"/>
    <dgm:cxn modelId="{225715AD-1360-49AB-8B48-BA2D5F69FCB2}" type="presParOf" srcId="{FC712220-4B6A-432B-AADD-C0EFEECE95EE}" destId="{0D9D4BBB-D260-4B09-9B4F-8E53BAA7A90C}" srcOrd="0" destOrd="0" presId="urn:microsoft.com/office/officeart/2005/8/layout/hProcess3"/>
    <dgm:cxn modelId="{5B86BD9D-E22C-4BCB-9DE5-49085ECF2E98}" type="presParOf" srcId="{FC712220-4B6A-432B-AADD-C0EFEECE95EE}" destId="{B8113287-BB39-46E8-9E84-75ABBEEA7657}" srcOrd="1" destOrd="0" presId="urn:microsoft.com/office/officeart/2005/8/layout/hProcess3"/>
    <dgm:cxn modelId="{EB547776-4638-4EFF-ACD8-80EB3DD85596}" type="presParOf" srcId="{B8113287-BB39-46E8-9E84-75ABBEEA7657}" destId="{81007223-9953-4629-A935-60F277B23A71}" srcOrd="0" destOrd="0" presId="urn:microsoft.com/office/officeart/2005/8/layout/hProcess3"/>
    <dgm:cxn modelId="{4DDCA989-0B6E-4E6A-91FB-4B6FB8A39CDC}" type="presParOf" srcId="{B8113287-BB39-46E8-9E84-75ABBEEA7657}" destId="{9181EB2F-4CF4-4146-97A1-2B6DC400734E}" srcOrd="1" destOrd="0" presId="urn:microsoft.com/office/officeart/2005/8/layout/hProcess3"/>
    <dgm:cxn modelId="{68136C39-EB56-4A5D-B91A-0F188EA99B89}" type="presParOf" srcId="{B8113287-BB39-46E8-9E84-75ABBEEA7657}" destId="{5EC423F5-8D3D-48DF-84BF-11E4A9D7A958}" srcOrd="2" destOrd="0" presId="urn:microsoft.com/office/officeart/2005/8/layout/hProcess3"/>
    <dgm:cxn modelId="{9B9C81BF-4810-424D-AF0C-86652BB9B49C}" type="presParOf" srcId="{B8113287-BB39-46E8-9E84-75ABBEEA7657}" destId="{AD81C3F7-9EA5-4915-BEB8-7C9588F4751A}" srcOrd="3" destOrd="0" presId="urn:microsoft.com/office/officeart/2005/8/layout/hProcess3"/>
    <dgm:cxn modelId="{BF8C0E0A-053E-4454-AB36-F21842EB95C9}" type="presParOf" srcId="{FC712220-4B6A-432B-AADD-C0EFEECE95EE}" destId="{D8302AD8-13DB-4899-9D34-327F95B9CE9A}" srcOrd="2" destOrd="0" presId="urn:microsoft.com/office/officeart/2005/8/layout/hProcess3"/>
    <dgm:cxn modelId="{A69331B3-5955-4811-A83C-C2564E7B0A62}" type="presParOf" srcId="{FC712220-4B6A-432B-AADD-C0EFEECE95EE}" destId="{5C827E5F-304F-4240-B09C-8D31E22AB853}" srcOrd="3" destOrd="0" presId="urn:microsoft.com/office/officeart/2005/8/layout/hProcess3"/>
    <dgm:cxn modelId="{D5C4790A-CF74-4316-8400-0C264AC6DAC3}" type="presParOf" srcId="{FC712220-4B6A-432B-AADD-C0EFEECE95EE}" destId="{5EAC1E03-FB6B-4248-BBCF-83E481751FD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54EF2F-0187-4949-B198-AB556BBE36CC}" type="doc">
      <dgm:prSet loTypeId="urn:microsoft.com/office/officeart/2005/8/layout/vList3#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6109D5D9-767E-4D27-9D9A-E83F6809757D}">
      <dgm:prSet/>
      <dgm:spPr/>
      <dgm:t>
        <a:bodyPr/>
        <a:lstStyle/>
        <a:p>
          <a:pPr rtl="0"/>
          <a:r>
            <a:rPr lang="it-IT"/>
            <a:t>Uniweb ti permette di</a:t>
          </a:r>
        </a:p>
      </dgm:t>
    </dgm:pt>
    <dgm:pt modelId="{4BA01771-729F-4E89-97E0-5B68AE616E7C}" type="parTrans" cxnId="{A7BAEDCA-0CE0-4A3B-AAE5-9EB075A7D0CB}">
      <dgm:prSet/>
      <dgm:spPr/>
      <dgm:t>
        <a:bodyPr/>
        <a:lstStyle/>
        <a:p>
          <a:endParaRPr lang="it-IT"/>
        </a:p>
      </dgm:t>
    </dgm:pt>
    <dgm:pt modelId="{AFBF6F95-5D19-41F9-A46D-B0F1FB2EC3A4}" type="sibTrans" cxnId="{A7BAEDCA-0CE0-4A3B-AAE5-9EB075A7D0CB}">
      <dgm:prSet/>
      <dgm:spPr/>
      <dgm:t>
        <a:bodyPr/>
        <a:lstStyle/>
        <a:p>
          <a:endParaRPr lang="it-IT"/>
        </a:p>
      </dgm:t>
    </dgm:pt>
    <dgm:pt modelId="{1F1D3BA4-0690-4D41-9EC8-8B1FC5F9BAEE}" type="pres">
      <dgm:prSet presAssocID="{5854EF2F-0187-4949-B198-AB556BBE36C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ECFF0C7-2E2F-4F20-8638-C68D09FC0D91}" type="pres">
      <dgm:prSet presAssocID="{6109D5D9-767E-4D27-9D9A-E83F6809757D}" presName="composite" presStyleCnt="0"/>
      <dgm:spPr/>
    </dgm:pt>
    <dgm:pt modelId="{457BF44F-C9E9-41E7-8518-A0A631AA4874}" type="pres">
      <dgm:prSet presAssocID="{6109D5D9-767E-4D27-9D9A-E83F6809757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E038360-3A2A-432D-9A41-05D0FD1550AB}" type="pres">
      <dgm:prSet presAssocID="{6109D5D9-767E-4D27-9D9A-E83F6809757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2B91791-B3BF-4C70-B070-73C9C36642DB}" type="presOf" srcId="{6109D5D9-767E-4D27-9D9A-E83F6809757D}" destId="{DE038360-3A2A-432D-9A41-05D0FD1550AB}" srcOrd="0" destOrd="0" presId="urn:microsoft.com/office/officeart/2005/8/layout/vList3#1"/>
    <dgm:cxn modelId="{A7BAEDCA-0CE0-4A3B-AAE5-9EB075A7D0CB}" srcId="{5854EF2F-0187-4949-B198-AB556BBE36CC}" destId="{6109D5D9-767E-4D27-9D9A-E83F6809757D}" srcOrd="0" destOrd="0" parTransId="{4BA01771-729F-4E89-97E0-5B68AE616E7C}" sibTransId="{AFBF6F95-5D19-41F9-A46D-B0F1FB2EC3A4}"/>
    <dgm:cxn modelId="{D1C2B82B-837F-4D03-B7E0-568889929E95}" type="presOf" srcId="{5854EF2F-0187-4949-B198-AB556BBE36CC}" destId="{1F1D3BA4-0690-4D41-9EC8-8B1FC5F9BAEE}" srcOrd="0" destOrd="0" presId="urn:microsoft.com/office/officeart/2005/8/layout/vList3#1"/>
    <dgm:cxn modelId="{81B9C027-B836-4B27-957A-AEF8391DC67A}" type="presParOf" srcId="{1F1D3BA4-0690-4D41-9EC8-8B1FC5F9BAEE}" destId="{9ECFF0C7-2E2F-4F20-8638-C68D09FC0D91}" srcOrd="0" destOrd="0" presId="urn:microsoft.com/office/officeart/2005/8/layout/vList3#1"/>
    <dgm:cxn modelId="{F5855496-0C03-4D3F-9FB4-8C0CB7C0CEA9}" type="presParOf" srcId="{9ECFF0C7-2E2F-4F20-8638-C68D09FC0D91}" destId="{457BF44F-C9E9-41E7-8518-A0A631AA4874}" srcOrd="0" destOrd="0" presId="urn:microsoft.com/office/officeart/2005/8/layout/vList3#1"/>
    <dgm:cxn modelId="{4306CDFB-1BA1-4D4C-895A-62CB2D357094}" type="presParOf" srcId="{9ECFF0C7-2E2F-4F20-8638-C68D09FC0D91}" destId="{DE038360-3A2A-432D-9A41-05D0FD1550A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4D5FAE-75EA-4D26-A033-913E44F9930F}" type="doc">
      <dgm:prSet loTypeId="urn:microsoft.com/office/officeart/2005/8/layout/hList7#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it-IT"/>
        </a:p>
      </dgm:t>
    </dgm:pt>
    <dgm:pt modelId="{745950D3-575E-4D8F-A3F1-12AEA430E60C}">
      <dgm:prSet/>
      <dgm:spPr/>
      <dgm:t>
        <a:bodyPr/>
        <a:lstStyle/>
        <a:p>
          <a:pPr rtl="0"/>
          <a:r>
            <a:rPr lang="it-IT" dirty="0"/>
            <a:t>Accedere alla tua carriera, visualizzarne lo status e gestirla in autonomia</a:t>
          </a:r>
        </a:p>
      </dgm:t>
    </dgm:pt>
    <dgm:pt modelId="{E67F1246-1185-42E8-8600-9AF36559B61F}" type="parTrans" cxnId="{BFD9F66B-D789-428E-8BE2-EA1FEB3A99C0}">
      <dgm:prSet/>
      <dgm:spPr/>
      <dgm:t>
        <a:bodyPr/>
        <a:lstStyle/>
        <a:p>
          <a:endParaRPr lang="it-IT"/>
        </a:p>
      </dgm:t>
    </dgm:pt>
    <dgm:pt modelId="{5929CD38-54AF-4998-851D-630F92758686}" type="sibTrans" cxnId="{BFD9F66B-D789-428E-8BE2-EA1FEB3A99C0}">
      <dgm:prSet/>
      <dgm:spPr/>
      <dgm:t>
        <a:bodyPr/>
        <a:lstStyle/>
        <a:p>
          <a:endParaRPr lang="it-IT"/>
        </a:p>
      </dgm:t>
    </dgm:pt>
    <dgm:pt modelId="{2828BF27-AE32-40A1-91BD-7F943A0EC87F}">
      <dgm:prSet/>
      <dgm:spPr/>
      <dgm:t>
        <a:bodyPr/>
        <a:lstStyle/>
        <a:p>
          <a:pPr rtl="0"/>
          <a:r>
            <a:rPr lang="it-IT" dirty="0"/>
            <a:t>Compilare il PIANO DI STUDI inserendo gli esami previsti dal tuo corso (*)</a:t>
          </a:r>
        </a:p>
      </dgm:t>
    </dgm:pt>
    <dgm:pt modelId="{134EFC7B-3761-432F-A32D-3111237E1505}" type="parTrans" cxnId="{D73351B6-A432-4D48-AB96-A9DE9177E9FB}">
      <dgm:prSet/>
      <dgm:spPr/>
      <dgm:t>
        <a:bodyPr/>
        <a:lstStyle/>
        <a:p>
          <a:endParaRPr lang="it-IT"/>
        </a:p>
      </dgm:t>
    </dgm:pt>
    <dgm:pt modelId="{13D66CC7-8F8B-4967-9F91-79EFAE442532}" type="sibTrans" cxnId="{D73351B6-A432-4D48-AB96-A9DE9177E9FB}">
      <dgm:prSet/>
      <dgm:spPr/>
      <dgm:t>
        <a:bodyPr/>
        <a:lstStyle/>
        <a:p>
          <a:endParaRPr lang="it-IT"/>
        </a:p>
      </dgm:t>
    </dgm:pt>
    <dgm:pt modelId="{86DDE309-6683-42C6-955F-2733256D8862}">
      <dgm:prSet/>
      <dgm:spPr/>
      <dgm:t>
        <a:bodyPr/>
        <a:lstStyle/>
        <a:p>
          <a:pPr rtl="0"/>
          <a:r>
            <a:rPr lang="it-IT"/>
            <a:t>Iscriverti agli ESAMI</a:t>
          </a:r>
        </a:p>
      </dgm:t>
    </dgm:pt>
    <dgm:pt modelId="{C2F2D240-0136-4716-AF61-AFD4F35DD5D4}" type="parTrans" cxnId="{1FA8705C-016D-49DD-A1AC-097873F8BDC5}">
      <dgm:prSet/>
      <dgm:spPr/>
      <dgm:t>
        <a:bodyPr/>
        <a:lstStyle/>
        <a:p>
          <a:endParaRPr lang="it-IT"/>
        </a:p>
      </dgm:t>
    </dgm:pt>
    <dgm:pt modelId="{BAFCC589-57E7-4183-A92F-256E90F48F5E}" type="sibTrans" cxnId="{1FA8705C-016D-49DD-A1AC-097873F8BDC5}">
      <dgm:prSet/>
      <dgm:spPr/>
      <dgm:t>
        <a:bodyPr/>
        <a:lstStyle/>
        <a:p>
          <a:endParaRPr lang="it-IT"/>
        </a:p>
      </dgm:t>
    </dgm:pt>
    <dgm:pt modelId="{9BCAFB79-DCED-4A66-8ECF-9E23C07459C6}">
      <dgm:prSet/>
      <dgm:spPr/>
      <dgm:t>
        <a:bodyPr/>
        <a:lstStyle/>
        <a:p>
          <a:pPr rtl="0"/>
          <a:r>
            <a:rPr lang="it-IT" dirty="0"/>
            <a:t>RIFIUTARE il voto di un esame che vuoi sostenere nuovamente</a:t>
          </a:r>
        </a:p>
      </dgm:t>
    </dgm:pt>
    <dgm:pt modelId="{1B54D2A3-F0D9-40F5-8D7D-1F4E542BACA7}" type="parTrans" cxnId="{B189EB80-9013-4FE1-96AE-FE659964A776}">
      <dgm:prSet/>
      <dgm:spPr/>
      <dgm:t>
        <a:bodyPr/>
        <a:lstStyle/>
        <a:p>
          <a:endParaRPr lang="it-IT"/>
        </a:p>
      </dgm:t>
    </dgm:pt>
    <dgm:pt modelId="{8FE59178-C3C9-4026-AE47-DE88E9350A64}" type="sibTrans" cxnId="{B189EB80-9013-4FE1-96AE-FE659964A776}">
      <dgm:prSet/>
      <dgm:spPr/>
      <dgm:t>
        <a:bodyPr/>
        <a:lstStyle/>
        <a:p>
          <a:endParaRPr lang="it-IT"/>
        </a:p>
      </dgm:t>
    </dgm:pt>
    <dgm:pt modelId="{6F1ADEE3-2D36-4912-92A7-14F692AC495D}" type="pres">
      <dgm:prSet presAssocID="{044D5FAE-75EA-4D26-A033-913E44F993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F625BE5-F187-4F20-9617-DBC8EAA725EB}" type="pres">
      <dgm:prSet presAssocID="{044D5FAE-75EA-4D26-A033-913E44F9930F}" presName="fgShape" presStyleLbl="fgShp" presStyleIdx="0" presStyleCnt="1"/>
      <dgm:spPr/>
    </dgm:pt>
    <dgm:pt modelId="{F757DCAE-BAED-4926-9A2D-CA74ABD59F4A}" type="pres">
      <dgm:prSet presAssocID="{044D5FAE-75EA-4D26-A033-913E44F9930F}" presName="linComp" presStyleCnt="0"/>
      <dgm:spPr/>
    </dgm:pt>
    <dgm:pt modelId="{A9E4FE5E-E2B8-4A29-B3FA-CC5F81DA8FBB}" type="pres">
      <dgm:prSet presAssocID="{745950D3-575E-4D8F-A3F1-12AEA430E60C}" presName="compNode" presStyleCnt="0"/>
      <dgm:spPr/>
    </dgm:pt>
    <dgm:pt modelId="{44136C82-E173-4C28-9993-3B6AF09BF639}" type="pres">
      <dgm:prSet presAssocID="{745950D3-575E-4D8F-A3F1-12AEA430E60C}" presName="bkgdShape" presStyleLbl="node1" presStyleIdx="0" presStyleCnt="4"/>
      <dgm:spPr/>
      <dgm:t>
        <a:bodyPr/>
        <a:lstStyle/>
        <a:p>
          <a:endParaRPr lang="it-IT"/>
        </a:p>
      </dgm:t>
    </dgm:pt>
    <dgm:pt modelId="{7D016ED8-3161-403E-A5DB-CF1243BC6EA5}" type="pres">
      <dgm:prSet presAssocID="{745950D3-575E-4D8F-A3F1-12AEA430E60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AA7806-5396-4976-B0C3-27DA6AC41866}" type="pres">
      <dgm:prSet presAssocID="{745950D3-575E-4D8F-A3F1-12AEA430E60C}" presName="invisiNode" presStyleLbl="node1" presStyleIdx="0" presStyleCnt="4"/>
      <dgm:spPr/>
    </dgm:pt>
    <dgm:pt modelId="{FDC1AE49-D47E-491C-8610-1BF1BA9052B0}" type="pres">
      <dgm:prSet presAssocID="{745950D3-575E-4D8F-A3F1-12AEA430E60C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842A07-ABA9-4FD7-B20E-B021CEB8778D}" type="pres">
      <dgm:prSet presAssocID="{5929CD38-54AF-4998-851D-630F92758686}" presName="sibTrans" presStyleLbl="sibTrans2D1" presStyleIdx="0" presStyleCnt="0"/>
      <dgm:spPr/>
      <dgm:t>
        <a:bodyPr/>
        <a:lstStyle/>
        <a:p>
          <a:endParaRPr lang="it-IT"/>
        </a:p>
      </dgm:t>
    </dgm:pt>
    <dgm:pt modelId="{CDCDF448-226F-4959-A02D-D604FDD4B719}" type="pres">
      <dgm:prSet presAssocID="{2828BF27-AE32-40A1-91BD-7F943A0EC87F}" presName="compNode" presStyleCnt="0"/>
      <dgm:spPr/>
    </dgm:pt>
    <dgm:pt modelId="{6CB6F0BB-A14C-4D62-9D46-94986B958E44}" type="pres">
      <dgm:prSet presAssocID="{2828BF27-AE32-40A1-91BD-7F943A0EC87F}" presName="bkgdShape" presStyleLbl="node1" presStyleIdx="1" presStyleCnt="4"/>
      <dgm:spPr/>
      <dgm:t>
        <a:bodyPr/>
        <a:lstStyle/>
        <a:p>
          <a:endParaRPr lang="it-IT"/>
        </a:p>
      </dgm:t>
    </dgm:pt>
    <dgm:pt modelId="{53CD9DD2-4DF2-4AA1-95C3-675EBAF02FB2}" type="pres">
      <dgm:prSet presAssocID="{2828BF27-AE32-40A1-91BD-7F943A0EC87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657CEE-097B-40FD-BCB1-6A091BF03769}" type="pres">
      <dgm:prSet presAssocID="{2828BF27-AE32-40A1-91BD-7F943A0EC87F}" presName="invisiNode" presStyleLbl="node1" presStyleIdx="1" presStyleCnt="4"/>
      <dgm:spPr/>
    </dgm:pt>
    <dgm:pt modelId="{541846CE-4EDB-41F3-834C-865C496392A3}" type="pres">
      <dgm:prSet presAssocID="{2828BF27-AE32-40A1-91BD-7F943A0EC87F}" presName="imagNode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93645D-179C-45B7-8775-22ECDB85D16F}" type="pres">
      <dgm:prSet presAssocID="{13D66CC7-8F8B-4967-9F91-79EFAE442532}" presName="sibTrans" presStyleLbl="sibTrans2D1" presStyleIdx="0" presStyleCnt="0"/>
      <dgm:spPr/>
      <dgm:t>
        <a:bodyPr/>
        <a:lstStyle/>
        <a:p>
          <a:endParaRPr lang="it-IT"/>
        </a:p>
      </dgm:t>
    </dgm:pt>
    <dgm:pt modelId="{263D0EF3-92C5-4D20-9F67-1BA2E961B82B}" type="pres">
      <dgm:prSet presAssocID="{86DDE309-6683-42C6-955F-2733256D8862}" presName="compNode" presStyleCnt="0"/>
      <dgm:spPr/>
    </dgm:pt>
    <dgm:pt modelId="{9C5EBE78-6445-4C31-8462-596B3355B012}" type="pres">
      <dgm:prSet presAssocID="{86DDE309-6683-42C6-955F-2733256D8862}" presName="bkgdShape" presStyleLbl="node1" presStyleIdx="2" presStyleCnt="4"/>
      <dgm:spPr/>
      <dgm:t>
        <a:bodyPr/>
        <a:lstStyle/>
        <a:p>
          <a:endParaRPr lang="it-IT"/>
        </a:p>
      </dgm:t>
    </dgm:pt>
    <dgm:pt modelId="{D93DA415-0AAC-46D5-902C-002BF9B41420}" type="pres">
      <dgm:prSet presAssocID="{86DDE309-6683-42C6-955F-2733256D886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95089E-F140-4ADF-ADB6-1900F47A547C}" type="pres">
      <dgm:prSet presAssocID="{86DDE309-6683-42C6-955F-2733256D8862}" presName="invisiNode" presStyleLbl="node1" presStyleIdx="2" presStyleCnt="4"/>
      <dgm:spPr/>
    </dgm:pt>
    <dgm:pt modelId="{AC1DBD7D-AD2C-4A64-A75E-FDA4AF8E5FF6}" type="pres">
      <dgm:prSet presAssocID="{86DDE309-6683-42C6-955F-2733256D8862}" presName="imagNode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E0816B-45F9-4D30-A9A1-CD905D159880}" type="pres">
      <dgm:prSet presAssocID="{BAFCC589-57E7-4183-A92F-256E90F48F5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3F10B837-1521-42D9-87A6-39090E2D3BC4}" type="pres">
      <dgm:prSet presAssocID="{9BCAFB79-DCED-4A66-8ECF-9E23C07459C6}" presName="compNode" presStyleCnt="0"/>
      <dgm:spPr/>
    </dgm:pt>
    <dgm:pt modelId="{6369DF77-5159-4BF1-B17F-88193D7ADAC1}" type="pres">
      <dgm:prSet presAssocID="{9BCAFB79-DCED-4A66-8ECF-9E23C07459C6}" presName="bkgdShape" presStyleLbl="node1" presStyleIdx="3" presStyleCnt="4"/>
      <dgm:spPr/>
      <dgm:t>
        <a:bodyPr/>
        <a:lstStyle/>
        <a:p>
          <a:endParaRPr lang="it-IT"/>
        </a:p>
      </dgm:t>
    </dgm:pt>
    <dgm:pt modelId="{9985E76C-1674-4593-9B6E-9D9062E91052}" type="pres">
      <dgm:prSet presAssocID="{9BCAFB79-DCED-4A66-8ECF-9E23C07459C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A78573-90CB-4786-B576-9DE4B226E7E1}" type="pres">
      <dgm:prSet presAssocID="{9BCAFB79-DCED-4A66-8ECF-9E23C07459C6}" presName="invisiNode" presStyleLbl="node1" presStyleIdx="3" presStyleCnt="4"/>
      <dgm:spPr/>
    </dgm:pt>
    <dgm:pt modelId="{CC479637-DD89-4D09-B3D2-CE0D72369754}" type="pres">
      <dgm:prSet presAssocID="{9BCAFB79-DCED-4A66-8ECF-9E23C07459C6}" presName="imagNod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806CFD0-B941-4D3B-BA7D-DE63E506ED86}" type="presOf" srcId="{13D66CC7-8F8B-4967-9F91-79EFAE442532}" destId="{3993645D-179C-45B7-8775-22ECDB85D16F}" srcOrd="0" destOrd="0" presId="urn:microsoft.com/office/officeart/2005/8/layout/hList7#1"/>
    <dgm:cxn modelId="{EBDF33F4-A157-4AA8-9BEF-AE3C1C971F55}" type="presOf" srcId="{9BCAFB79-DCED-4A66-8ECF-9E23C07459C6}" destId="{9985E76C-1674-4593-9B6E-9D9062E91052}" srcOrd="1" destOrd="0" presId="urn:microsoft.com/office/officeart/2005/8/layout/hList7#1"/>
    <dgm:cxn modelId="{3D87A14D-AED1-43BA-B075-983D62CFC80F}" type="presOf" srcId="{86DDE309-6683-42C6-955F-2733256D8862}" destId="{D93DA415-0AAC-46D5-902C-002BF9B41420}" srcOrd="1" destOrd="0" presId="urn:microsoft.com/office/officeart/2005/8/layout/hList7#1"/>
    <dgm:cxn modelId="{89FF7AFA-60E5-48D8-BA25-E87A7E1C8304}" type="presOf" srcId="{745950D3-575E-4D8F-A3F1-12AEA430E60C}" destId="{7D016ED8-3161-403E-A5DB-CF1243BC6EA5}" srcOrd="1" destOrd="0" presId="urn:microsoft.com/office/officeart/2005/8/layout/hList7#1"/>
    <dgm:cxn modelId="{1FA8705C-016D-49DD-A1AC-097873F8BDC5}" srcId="{044D5FAE-75EA-4D26-A033-913E44F9930F}" destId="{86DDE309-6683-42C6-955F-2733256D8862}" srcOrd="2" destOrd="0" parTransId="{C2F2D240-0136-4716-AF61-AFD4F35DD5D4}" sibTransId="{BAFCC589-57E7-4183-A92F-256E90F48F5E}"/>
    <dgm:cxn modelId="{BFD9F66B-D789-428E-8BE2-EA1FEB3A99C0}" srcId="{044D5FAE-75EA-4D26-A033-913E44F9930F}" destId="{745950D3-575E-4D8F-A3F1-12AEA430E60C}" srcOrd="0" destOrd="0" parTransId="{E67F1246-1185-42E8-8600-9AF36559B61F}" sibTransId="{5929CD38-54AF-4998-851D-630F92758686}"/>
    <dgm:cxn modelId="{F1ED6A15-B6B0-4311-8F1F-F674D0B128CD}" type="presOf" srcId="{86DDE309-6683-42C6-955F-2733256D8862}" destId="{9C5EBE78-6445-4C31-8462-596B3355B012}" srcOrd="0" destOrd="0" presId="urn:microsoft.com/office/officeart/2005/8/layout/hList7#1"/>
    <dgm:cxn modelId="{D73351B6-A432-4D48-AB96-A9DE9177E9FB}" srcId="{044D5FAE-75EA-4D26-A033-913E44F9930F}" destId="{2828BF27-AE32-40A1-91BD-7F943A0EC87F}" srcOrd="1" destOrd="0" parTransId="{134EFC7B-3761-432F-A32D-3111237E1505}" sibTransId="{13D66CC7-8F8B-4967-9F91-79EFAE442532}"/>
    <dgm:cxn modelId="{B0CAF495-507B-42E6-99AA-41FA744B0D56}" type="presOf" srcId="{745950D3-575E-4D8F-A3F1-12AEA430E60C}" destId="{44136C82-E173-4C28-9993-3B6AF09BF639}" srcOrd="0" destOrd="0" presId="urn:microsoft.com/office/officeart/2005/8/layout/hList7#1"/>
    <dgm:cxn modelId="{444283A6-A965-4CBC-A144-33020E1940B6}" type="presOf" srcId="{9BCAFB79-DCED-4A66-8ECF-9E23C07459C6}" destId="{6369DF77-5159-4BF1-B17F-88193D7ADAC1}" srcOrd="0" destOrd="0" presId="urn:microsoft.com/office/officeart/2005/8/layout/hList7#1"/>
    <dgm:cxn modelId="{36E62E87-D1C6-424C-82A1-557B96B51307}" type="presOf" srcId="{BAFCC589-57E7-4183-A92F-256E90F48F5E}" destId="{77E0816B-45F9-4D30-A9A1-CD905D159880}" srcOrd="0" destOrd="0" presId="urn:microsoft.com/office/officeart/2005/8/layout/hList7#1"/>
    <dgm:cxn modelId="{8CE75923-D054-4F13-9809-54B3A49073B7}" type="presOf" srcId="{2828BF27-AE32-40A1-91BD-7F943A0EC87F}" destId="{6CB6F0BB-A14C-4D62-9D46-94986B958E44}" srcOrd="0" destOrd="0" presId="urn:microsoft.com/office/officeart/2005/8/layout/hList7#1"/>
    <dgm:cxn modelId="{9DC37771-4BA3-451F-83F8-A0D5BD6C6A99}" type="presOf" srcId="{5929CD38-54AF-4998-851D-630F92758686}" destId="{08842A07-ABA9-4FD7-B20E-B021CEB8778D}" srcOrd="0" destOrd="0" presId="urn:microsoft.com/office/officeart/2005/8/layout/hList7#1"/>
    <dgm:cxn modelId="{B189EB80-9013-4FE1-96AE-FE659964A776}" srcId="{044D5FAE-75EA-4D26-A033-913E44F9930F}" destId="{9BCAFB79-DCED-4A66-8ECF-9E23C07459C6}" srcOrd="3" destOrd="0" parTransId="{1B54D2A3-F0D9-40F5-8D7D-1F4E542BACA7}" sibTransId="{8FE59178-C3C9-4026-AE47-DE88E9350A64}"/>
    <dgm:cxn modelId="{FAD84358-F85E-4982-8DEB-B2D698522829}" type="presOf" srcId="{044D5FAE-75EA-4D26-A033-913E44F9930F}" destId="{6F1ADEE3-2D36-4912-92A7-14F692AC495D}" srcOrd="0" destOrd="0" presId="urn:microsoft.com/office/officeart/2005/8/layout/hList7#1"/>
    <dgm:cxn modelId="{44AF3D6D-5A42-4304-B0D6-DE83ED17F9FB}" type="presOf" srcId="{2828BF27-AE32-40A1-91BD-7F943A0EC87F}" destId="{53CD9DD2-4DF2-4AA1-95C3-675EBAF02FB2}" srcOrd="1" destOrd="0" presId="urn:microsoft.com/office/officeart/2005/8/layout/hList7#1"/>
    <dgm:cxn modelId="{F541829A-80F2-4F32-A792-B30CD45DE874}" type="presParOf" srcId="{6F1ADEE3-2D36-4912-92A7-14F692AC495D}" destId="{BF625BE5-F187-4F20-9617-DBC8EAA725EB}" srcOrd="0" destOrd="0" presId="urn:microsoft.com/office/officeart/2005/8/layout/hList7#1"/>
    <dgm:cxn modelId="{8504654E-2BDA-4A42-B74A-E583E52A27E7}" type="presParOf" srcId="{6F1ADEE3-2D36-4912-92A7-14F692AC495D}" destId="{F757DCAE-BAED-4926-9A2D-CA74ABD59F4A}" srcOrd="1" destOrd="0" presId="urn:microsoft.com/office/officeart/2005/8/layout/hList7#1"/>
    <dgm:cxn modelId="{9A8E3A5F-C5C4-4003-B68C-26E057F58FE6}" type="presParOf" srcId="{F757DCAE-BAED-4926-9A2D-CA74ABD59F4A}" destId="{A9E4FE5E-E2B8-4A29-B3FA-CC5F81DA8FBB}" srcOrd="0" destOrd="0" presId="urn:microsoft.com/office/officeart/2005/8/layout/hList7#1"/>
    <dgm:cxn modelId="{49BD0ADA-08CA-4F21-9C0E-450D8FBAED72}" type="presParOf" srcId="{A9E4FE5E-E2B8-4A29-B3FA-CC5F81DA8FBB}" destId="{44136C82-E173-4C28-9993-3B6AF09BF639}" srcOrd="0" destOrd="0" presId="urn:microsoft.com/office/officeart/2005/8/layout/hList7#1"/>
    <dgm:cxn modelId="{B48D88EC-C747-452D-AFD7-5F2F58A0C8D4}" type="presParOf" srcId="{A9E4FE5E-E2B8-4A29-B3FA-CC5F81DA8FBB}" destId="{7D016ED8-3161-403E-A5DB-CF1243BC6EA5}" srcOrd="1" destOrd="0" presId="urn:microsoft.com/office/officeart/2005/8/layout/hList7#1"/>
    <dgm:cxn modelId="{D8097124-0FFC-49D7-BD67-FF324C3E218F}" type="presParOf" srcId="{A9E4FE5E-E2B8-4A29-B3FA-CC5F81DA8FBB}" destId="{80AA7806-5396-4976-B0C3-27DA6AC41866}" srcOrd="2" destOrd="0" presId="urn:microsoft.com/office/officeart/2005/8/layout/hList7#1"/>
    <dgm:cxn modelId="{7EEE96B6-5C7C-4D7B-8269-40EC8FE1B3E0}" type="presParOf" srcId="{A9E4FE5E-E2B8-4A29-B3FA-CC5F81DA8FBB}" destId="{FDC1AE49-D47E-491C-8610-1BF1BA9052B0}" srcOrd="3" destOrd="0" presId="urn:microsoft.com/office/officeart/2005/8/layout/hList7#1"/>
    <dgm:cxn modelId="{73A4ED06-CA74-468D-9B18-72E401EA07CC}" type="presParOf" srcId="{F757DCAE-BAED-4926-9A2D-CA74ABD59F4A}" destId="{08842A07-ABA9-4FD7-B20E-B021CEB8778D}" srcOrd="1" destOrd="0" presId="urn:microsoft.com/office/officeart/2005/8/layout/hList7#1"/>
    <dgm:cxn modelId="{794438C5-75CC-4B49-87F2-E8E28B4AE97D}" type="presParOf" srcId="{F757DCAE-BAED-4926-9A2D-CA74ABD59F4A}" destId="{CDCDF448-226F-4959-A02D-D604FDD4B719}" srcOrd="2" destOrd="0" presId="urn:microsoft.com/office/officeart/2005/8/layout/hList7#1"/>
    <dgm:cxn modelId="{4C791231-D466-44F5-A157-D8BE78EABA4D}" type="presParOf" srcId="{CDCDF448-226F-4959-A02D-D604FDD4B719}" destId="{6CB6F0BB-A14C-4D62-9D46-94986B958E44}" srcOrd="0" destOrd="0" presId="urn:microsoft.com/office/officeart/2005/8/layout/hList7#1"/>
    <dgm:cxn modelId="{0C8EB95A-99BE-4344-AF55-F8032C3C74F2}" type="presParOf" srcId="{CDCDF448-226F-4959-A02D-D604FDD4B719}" destId="{53CD9DD2-4DF2-4AA1-95C3-675EBAF02FB2}" srcOrd="1" destOrd="0" presId="urn:microsoft.com/office/officeart/2005/8/layout/hList7#1"/>
    <dgm:cxn modelId="{BFFA905D-C037-418F-8DAD-BD352EFD717B}" type="presParOf" srcId="{CDCDF448-226F-4959-A02D-D604FDD4B719}" destId="{C7657CEE-097B-40FD-BCB1-6A091BF03769}" srcOrd="2" destOrd="0" presId="urn:microsoft.com/office/officeart/2005/8/layout/hList7#1"/>
    <dgm:cxn modelId="{F196C2C8-BD00-4643-9C52-AFC015BF4354}" type="presParOf" srcId="{CDCDF448-226F-4959-A02D-D604FDD4B719}" destId="{541846CE-4EDB-41F3-834C-865C496392A3}" srcOrd="3" destOrd="0" presId="urn:microsoft.com/office/officeart/2005/8/layout/hList7#1"/>
    <dgm:cxn modelId="{310A8459-708C-462D-A857-7789D3B5AB8A}" type="presParOf" srcId="{F757DCAE-BAED-4926-9A2D-CA74ABD59F4A}" destId="{3993645D-179C-45B7-8775-22ECDB85D16F}" srcOrd="3" destOrd="0" presId="urn:microsoft.com/office/officeart/2005/8/layout/hList7#1"/>
    <dgm:cxn modelId="{0ED9B474-1A0D-4E7F-9351-4E3E78DB5C54}" type="presParOf" srcId="{F757DCAE-BAED-4926-9A2D-CA74ABD59F4A}" destId="{263D0EF3-92C5-4D20-9F67-1BA2E961B82B}" srcOrd="4" destOrd="0" presId="urn:microsoft.com/office/officeart/2005/8/layout/hList7#1"/>
    <dgm:cxn modelId="{52428397-7641-4121-A68E-F7BA2D38312F}" type="presParOf" srcId="{263D0EF3-92C5-4D20-9F67-1BA2E961B82B}" destId="{9C5EBE78-6445-4C31-8462-596B3355B012}" srcOrd="0" destOrd="0" presId="urn:microsoft.com/office/officeart/2005/8/layout/hList7#1"/>
    <dgm:cxn modelId="{015E3C5A-A600-4EEB-946C-8A2E166123C4}" type="presParOf" srcId="{263D0EF3-92C5-4D20-9F67-1BA2E961B82B}" destId="{D93DA415-0AAC-46D5-902C-002BF9B41420}" srcOrd="1" destOrd="0" presId="urn:microsoft.com/office/officeart/2005/8/layout/hList7#1"/>
    <dgm:cxn modelId="{0533E66A-8825-4C82-84F0-8A0E0B62DCD2}" type="presParOf" srcId="{263D0EF3-92C5-4D20-9F67-1BA2E961B82B}" destId="{6A95089E-F140-4ADF-ADB6-1900F47A547C}" srcOrd="2" destOrd="0" presId="urn:microsoft.com/office/officeart/2005/8/layout/hList7#1"/>
    <dgm:cxn modelId="{F90F9C90-E147-487A-B696-E0392AEE04A0}" type="presParOf" srcId="{263D0EF3-92C5-4D20-9F67-1BA2E961B82B}" destId="{AC1DBD7D-AD2C-4A64-A75E-FDA4AF8E5FF6}" srcOrd="3" destOrd="0" presId="urn:microsoft.com/office/officeart/2005/8/layout/hList7#1"/>
    <dgm:cxn modelId="{E8A536BE-0128-4A3A-85EA-8816E935D7DE}" type="presParOf" srcId="{F757DCAE-BAED-4926-9A2D-CA74ABD59F4A}" destId="{77E0816B-45F9-4D30-A9A1-CD905D159880}" srcOrd="5" destOrd="0" presId="urn:microsoft.com/office/officeart/2005/8/layout/hList7#1"/>
    <dgm:cxn modelId="{9FA347F7-523F-468D-BB9F-5982B760D4AB}" type="presParOf" srcId="{F757DCAE-BAED-4926-9A2D-CA74ABD59F4A}" destId="{3F10B837-1521-42D9-87A6-39090E2D3BC4}" srcOrd="6" destOrd="0" presId="urn:microsoft.com/office/officeart/2005/8/layout/hList7#1"/>
    <dgm:cxn modelId="{26BB5811-F02D-4424-93DB-07749A611862}" type="presParOf" srcId="{3F10B837-1521-42D9-87A6-39090E2D3BC4}" destId="{6369DF77-5159-4BF1-B17F-88193D7ADAC1}" srcOrd="0" destOrd="0" presId="urn:microsoft.com/office/officeart/2005/8/layout/hList7#1"/>
    <dgm:cxn modelId="{32517971-BA00-4635-B22A-15E0049DA9E3}" type="presParOf" srcId="{3F10B837-1521-42D9-87A6-39090E2D3BC4}" destId="{9985E76C-1674-4593-9B6E-9D9062E91052}" srcOrd="1" destOrd="0" presId="urn:microsoft.com/office/officeart/2005/8/layout/hList7#1"/>
    <dgm:cxn modelId="{519DD93E-CD81-47AE-8DE4-C016DF1D5B03}" type="presParOf" srcId="{3F10B837-1521-42D9-87A6-39090E2D3BC4}" destId="{FEA78573-90CB-4786-B576-9DE4B226E7E1}" srcOrd="2" destOrd="0" presId="urn:microsoft.com/office/officeart/2005/8/layout/hList7#1"/>
    <dgm:cxn modelId="{CE5B7624-26AB-4B66-8404-A53345C34AB3}" type="presParOf" srcId="{3F10B837-1521-42D9-87A6-39090E2D3BC4}" destId="{CC479637-DD89-4D09-B3D2-CE0D7236975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688D04-E70F-449F-A022-1ECF6A9750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8841467-18C1-497F-97F3-61279F5581A2}">
      <dgm:prSet/>
      <dgm:spPr>
        <a:solidFill>
          <a:srgbClr val="B51321"/>
        </a:solidFill>
      </dgm:spPr>
      <dgm:t>
        <a:bodyPr/>
        <a:lstStyle/>
        <a:p>
          <a:pPr rtl="0"/>
          <a:r>
            <a:rPr lang="it-IT" dirty="0"/>
            <a:t>Link e contatti utili</a:t>
          </a:r>
        </a:p>
      </dgm:t>
    </dgm:pt>
    <dgm:pt modelId="{E7889939-ED58-4FEB-9623-B2BBBD693ADD}" type="parTrans" cxnId="{C5259301-62B3-4D65-8C2B-A6810548BB41}">
      <dgm:prSet/>
      <dgm:spPr/>
      <dgm:t>
        <a:bodyPr/>
        <a:lstStyle/>
        <a:p>
          <a:endParaRPr lang="it-IT"/>
        </a:p>
      </dgm:t>
    </dgm:pt>
    <dgm:pt modelId="{C8C87005-12C2-4E11-8DB2-2AA8B3D50D3A}" type="sibTrans" cxnId="{C5259301-62B3-4D65-8C2B-A6810548BB41}">
      <dgm:prSet/>
      <dgm:spPr/>
      <dgm:t>
        <a:bodyPr/>
        <a:lstStyle/>
        <a:p>
          <a:endParaRPr lang="it-IT"/>
        </a:p>
      </dgm:t>
    </dgm:pt>
    <dgm:pt modelId="{AACFE8C5-1B18-475F-A61B-D8B3F881D26A}" type="pres">
      <dgm:prSet presAssocID="{D0688D04-E70F-449F-A022-1ECF6A9750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1CE2FC5-541D-41E2-AAE7-99D4506577C4}" type="pres">
      <dgm:prSet presAssocID="{E8841467-18C1-497F-97F3-61279F5581A2}" presName="linNode" presStyleCnt="0"/>
      <dgm:spPr/>
    </dgm:pt>
    <dgm:pt modelId="{7CAE9CE0-E671-49F9-A743-7F94AB392DD9}" type="pres">
      <dgm:prSet presAssocID="{E8841467-18C1-497F-97F3-61279F5581A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D50D3F-E464-40BD-8F55-4C0D7B04776D}" type="presOf" srcId="{D0688D04-E70F-449F-A022-1ECF6A9750A7}" destId="{AACFE8C5-1B18-475F-A61B-D8B3F881D26A}" srcOrd="0" destOrd="0" presId="urn:microsoft.com/office/officeart/2005/8/layout/vList5"/>
    <dgm:cxn modelId="{C5259301-62B3-4D65-8C2B-A6810548BB41}" srcId="{D0688D04-E70F-449F-A022-1ECF6A9750A7}" destId="{E8841467-18C1-497F-97F3-61279F5581A2}" srcOrd="0" destOrd="0" parTransId="{E7889939-ED58-4FEB-9623-B2BBBD693ADD}" sibTransId="{C8C87005-12C2-4E11-8DB2-2AA8B3D50D3A}"/>
    <dgm:cxn modelId="{33D6B435-1A65-44D1-BB34-9D49F18AFB4F}" type="presOf" srcId="{E8841467-18C1-497F-97F3-61279F5581A2}" destId="{7CAE9CE0-E671-49F9-A743-7F94AB392DD9}" srcOrd="0" destOrd="0" presId="urn:microsoft.com/office/officeart/2005/8/layout/vList5"/>
    <dgm:cxn modelId="{7CE54EE9-654C-490E-8AAE-31920F3BB2CA}" type="presParOf" srcId="{AACFE8C5-1B18-475F-A61B-D8B3F881D26A}" destId="{A1CE2FC5-541D-41E2-AAE7-99D4506577C4}" srcOrd="0" destOrd="0" presId="urn:microsoft.com/office/officeart/2005/8/layout/vList5"/>
    <dgm:cxn modelId="{F63E76B5-0B62-4E41-92AF-53601EB75127}" type="presParOf" srcId="{A1CE2FC5-541D-41E2-AAE7-99D4506577C4}" destId="{7CAE9CE0-E671-49F9-A743-7F94AB392DD9}" srcOrd="0" destOrd="0" presId="urn:microsoft.com/office/officeart/2005/8/layout/vList5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578F50-B561-4465-BFA7-4A406F2D5CC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3C8DEA-26BD-4E8F-A071-1347347661E5}">
      <dgm:prSet/>
      <dgm:spPr>
        <a:solidFill>
          <a:srgbClr val="B51321"/>
        </a:solidFill>
      </dgm:spPr>
      <dgm:t>
        <a:bodyPr/>
        <a:lstStyle/>
        <a:p>
          <a:pPr rtl="0"/>
          <a:r>
            <a:rPr lang="it-IT" dirty="0"/>
            <a:t>Iscrizioni, contribuzioni, servizi</a:t>
          </a:r>
        </a:p>
      </dgm:t>
    </dgm:pt>
    <dgm:pt modelId="{709779BA-B92D-4B68-BFBD-9A8D5EC20029}" type="parTrans" cxnId="{A6A4800C-94FA-409B-AC25-ECF508D8E86B}">
      <dgm:prSet/>
      <dgm:spPr/>
      <dgm:t>
        <a:bodyPr/>
        <a:lstStyle/>
        <a:p>
          <a:endParaRPr lang="it-IT"/>
        </a:p>
      </dgm:t>
    </dgm:pt>
    <dgm:pt modelId="{01A090F2-A6F7-4256-8E0A-2999C1AFD989}" type="sibTrans" cxnId="{A6A4800C-94FA-409B-AC25-ECF508D8E86B}">
      <dgm:prSet/>
      <dgm:spPr/>
      <dgm:t>
        <a:bodyPr/>
        <a:lstStyle/>
        <a:p>
          <a:endParaRPr lang="it-IT"/>
        </a:p>
      </dgm:t>
    </dgm:pt>
    <dgm:pt modelId="{70F74B4C-DA27-4997-9E82-680D698412BB}">
      <dgm:prSet custT="1"/>
      <dgm:spPr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it-IT" sz="2400" b="1" dirty="0">
              <a:solidFill>
                <a:schemeClr val="tx1"/>
              </a:solidFill>
            </a:rPr>
            <a:t>www.unipd.it/iscrizioni-tasse-servizi</a:t>
          </a:r>
        </a:p>
      </dgm:t>
    </dgm:pt>
    <dgm:pt modelId="{E56BA1E9-4FFB-43AC-B11C-2D2462200EDC}" type="sibTrans" cxnId="{0BA77563-9C9B-49D4-BC21-A381F5174B0D}">
      <dgm:prSet/>
      <dgm:spPr/>
      <dgm:t>
        <a:bodyPr/>
        <a:lstStyle/>
        <a:p>
          <a:endParaRPr lang="it-IT"/>
        </a:p>
      </dgm:t>
    </dgm:pt>
    <dgm:pt modelId="{B14C6413-11CA-4A65-9828-12CF836E3A93}" type="parTrans" cxnId="{0BA77563-9C9B-49D4-BC21-A381F5174B0D}">
      <dgm:prSet/>
      <dgm:spPr/>
      <dgm:t>
        <a:bodyPr/>
        <a:lstStyle/>
        <a:p>
          <a:endParaRPr lang="it-IT"/>
        </a:p>
      </dgm:t>
    </dgm:pt>
    <dgm:pt modelId="{12F8C160-B9E6-4D6E-9DA5-7E5212110EF5}">
      <dgm:prSet/>
      <dgm:spPr>
        <a:solidFill>
          <a:srgbClr val="B51321"/>
        </a:solidFill>
      </dgm:spPr>
      <dgm:t>
        <a:bodyPr/>
        <a:lstStyle/>
        <a:p>
          <a:r>
            <a:rPr lang="it-IT" dirty="0"/>
            <a:t>Sedi e strutture</a:t>
          </a:r>
        </a:p>
      </dgm:t>
    </dgm:pt>
    <dgm:pt modelId="{E6A863BF-8F30-4EDD-AF34-DF47FEC84550}" type="parTrans" cxnId="{FAA11F99-FFF7-41DC-A189-B154112B6FEC}">
      <dgm:prSet/>
      <dgm:spPr/>
      <dgm:t>
        <a:bodyPr/>
        <a:lstStyle/>
        <a:p>
          <a:endParaRPr lang="it-IT"/>
        </a:p>
      </dgm:t>
    </dgm:pt>
    <dgm:pt modelId="{5B78D736-F8C4-4FCA-B2F5-BED47F1E0802}" type="sibTrans" cxnId="{FAA11F99-FFF7-41DC-A189-B154112B6FEC}">
      <dgm:prSet/>
      <dgm:spPr/>
      <dgm:t>
        <a:bodyPr/>
        <a:lstStyle/>
        <a:p>
          <a:endParaRPr lang="it-IT"/>
        </a:p>
      </dgm:t>
    </dgm:pt>
    <dgm:pt modelId="{2D979AEE-A18D-4919-B938-6DA44E2A28E5}">
      <dgm:prSet/>
      <dgm:spPr>
        <a:solidFill>
          <a:srgbClr val="B51321"/>
        </a:solidFill>
      </dgm:spPr>
      <dgm:t>
        <a:bodyPr/>
        <a:lstStyle/>
        <a:p>
          <a:r>
            <a:rPr lang="it-IT" dirty="0" err="1"/>
            <a:t>Moodle</a:t>
          </a:r>
          <a:endParaRPr lang="it-IT" dirty="0"/>
        </a:p>
      </dgm:t>
    </dgm:pt>
    <dgm:pt modelId="{A655BD42-1268-4DC9-97E1-AABBB5895642}" type="parTrans" cxnId="{C3C6180F-11A2-493C-A0EC-5C9894119CB6}">
      <dgm:prSet/>
      <dgm:spPr/>
      <dgm:t>
        <a:bodyPr/>
        <a:lstStyle/>
        <a:p>
          <a:endParaRPr lang="it-IT"/>
        </a:p>
      </dgm:t>
    </dgm:pt>
    <dgm:pt modelId="{02127683-796A-4961-BDE7-3301A3F99ABD}" type="sibTrans" cxnId="{C3C6180F-11A2-493C-A0EC-5C9894119CB6}">
      <dgm:prSet/>
      <dgm:spPr/>
      <dgm:t>
        <a:bodyPr/>
        <a:lstStyle/>
        <a:p>
          <a:endParaRPr lang="it-IT"/>
        </a:p>
      </dgm:t>
    </dgm:pt>
    <dgm:pt modelId="{78358351-C562-4037-9488-66072E10B7BC}">
      <dgm:prSet custT="1"/>
      <dgm:spPr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it-IT" sz="2400" b="1" dirty="0"/>
            <a:t>www.fisppa.unipd.it/dipartimento/sedi</a:t>
          </a:r>
        </a:p>
      </dgm:t>
    </dgm:pt>
    <dgm:pt modelId="{DC20B94B-DBDA-4959-82EE-B53159C32BA6}" type="parTrans" cxnId="{808FF5E1-DA81-4F05-B994-B9F0724C8C23}">
      <dgm:prSet/>
      <dgm:spPr/>
      <dgm:t>
        <a:bodyPr/>
        <a:lstStyle/>
        <a:p>
          <a:endParaRPr lang="it-IT"/>
        </a:p>
      </dgm:t>
    </dgm:pt>
    <dgm:pt modelId="{9958A311-133A-4D80-8E2C-EBE8C04DE60A}" type="sibTrans" cxnId="{808FF5E1-DA81-4F05-B994-B9F0724C8C23}">
      <dgm:prSet/>
      <dgm:spPr/>
      <dgm:t>
        <a:bodyPr/>
        <a:lstStyle/>
        <a:p>
          <a:endParaRPr lang="it-IT"/>
        </a:p>
      </dgm:t>
    </dgm:pt>
    <dgm:pt modelId="{0984358F-C520-48E3-9264-9FBBB8406D69}">
      <dgm:prSet custT="1"/>
      <dgm:spPr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it-IT" sz="2400" b="1" dirty="0"/>
            <a:t>elearning.unipd.it/</a:t>
          </a:r>
          <a:r>
            <a:rPr lang="it-IT" sz="2400" b="1" dirty="0" err="1"/>
            <a:t>scienzeumane</a:t>
          </a:r>
          <a:endParaRPr lang="it-IT" sz="2400" b="1" dirty="0"/>
        </a:p>
      </dgm:t>
    </dgm:pt>
    <dgm:pt modelId="{3C34902F-1BD0-497E-BA7C-44926BF289CA}" type="parTrans" cxnId="{EF703C6D-76BB-4D24-95D5-5CE12FD7FDCD}">
      <dgm:prSet/>
      <dgm:spPr/>
      <dgm:t>
        <a:bodyPr/>
        <a:lstStyle/>
        <a:p>
          <a:endParaRPr lang="it-IT"/>
        </a:p>
      </dgm:t>
    </dgm:pt>
    <dgm:pt modelId="{ED49F894-23E7-4E2A-868C-C2C44C65B4BD}" type="sibTrans" cxnId="{EF703C6D-76BB-4D24-95D5-5CE12FD7FDCD}">
      <dgm:prSet/>
      <dgm:spPr/>
      <dgm:t>
        <a:bodyPr/>
        <a:lstStyle/>
        <a:p>
          <a:endParaRPr lang="it-IT"/>
        </a:p>
      </dgm:t>
    </dgm:pt>
    <dgm:pt modelId="{089E5C49-FFF1-4F93-BA77-6D43C045C775}">
      <dgm:prSet/>
      <dgm:spPr>
        <a:solidFill>
          <a:srgbClr val="B51321"/>
        </a:solidFill>
      </dgm:spPr>
      <dgm:t>
        <a:bodyPr/>
        <a:lstStyle/>
        <a:p>
          <a:r>
            <a:rPr lang="it-IT" dirty="0" err="1"/>
            <a:t>Uniweb</a:t>
          </a:r>
          <a:endParaRPr lang="it-IT" dirty="0"/>
        </a:p>
      </dgm:t>
    </dgm:pt>
    <dgm:pt modelId="{838942D0-3696-4C85-8388-E19537A342D0}" type="parTrans" cxnId="{8AC89EC7-2ACE-4C86-93C2-5979BCBE0799}">
      <dgm:prSet/>
      <dgm:spPr/>
      <dgm:t>
        <a:bodyPr/>
        <a:lstStyle/>
        <a:p>
          <a:endParaRPr lang="it-IT"/>
        </a:p>
      </dgm:t>
    </dgm:pt>
    <dgm:pt modelId="{54330DEA-B545-40A3-8658-2A449158A853}" type="sibTrans" cxnId="{8AC89EC7-2ACE-4C86-93C2-5979BCBE0799}">
      <dgm:prSet/>
      <dgm:spPr/>
      <dgm:t>
        <a:bodyPr/>
        <a:lstStyle/>
        <a:p>
          <a:endParaRPr lang="it-IT"/>
        </a:p>
      </dgm:t>
    </dgm:pt>
    <dgm:pt modelId="{B92EC098-0A11-4FF2-8A62-EDF2CE81A727}">
      <dgm:prSet custT="1"/>
      <dgm:spPr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it-IT" sz="2400" b="1" dirty="0"/>
            <a:t>uniweb.unipd.it</a:t>
          </a:r>
        </a:p>
      </dgm:t>
    </dgm:pt>
    <dgm:pt modelId="{DD92B37F-5756-45A8-BF9D-C91CF772A32E}" type="parTrans" cxnId="{8EFA862C-EF2F-4C9A-A080-F522660BCA6B}">
      <dgm:prSet/>
      <dgm:spPr/>
      <dgm:t>
        <a:bodyPr/>
        <a:lstStyle/>
        <a:p>
          <a:endParaRPr lang="it-IT"/>
        </a:p>
      </dgm:t>
    </dgm:pt>
    <dgm:pt modelId="{7850B34F-5BA4-4883-8A99-8594740C624F}" type="sibTrans" cxnId="{8EFA862C-EF2F-4C9A-A080-F522660BCA6B}">
      <dgm:prSet/>
      <dgm:spPr/>
      <dgm:t>
        <a:bodyPr/>
        <a:lstStyle/>
        <a:p>
          <a:endParaRPr lang="it-IT"/>
        </a:p>
      </dgm:t>
    </dgm:pt>
    <dgm:pt modelId="{C9242569-8CC8-4B57-84E7-9D2E005D822E}">
      <dgm:prSet/>
      <dgm:spPr>
        <a:solidFill>
          <a:srgbClr val="B51321"/>
        </a:solidFill>
      </dgm:spPr>
      <dgm:t>
        <a:bodyPr/>
        <a:lstStyle/>
        <a:p>
          <a:r>
            <a:rPr lang="it-IT" dirty="0"/>
            <a:t>Manuali online</a:t>
          </a:r>
        </a:p>
      </dgm:t>
    </dgm:pt>
    <dgm:pt modelId="{C557F43A-10F8-4780-9A07-6BB12DAB53EC}" type="parTrans" cxnId="{0D5B3D26-2885-47AB-8D20-5FCB21B21A45}">
      <dgm:prSet/>
      <dgm:spPr/>
      <dgm:t>
        <a:bodyPr/>
        <a:lstStyle/>
        <a:p>
          <a:endParaRPr lang="it-IT"/>
        </a:p>
      </dgm:t>
    </dgm:pt>
    <dgm:pt modelId="{50AE9DD0-DEF1-4F84-9378-2E1A428BEA2C}" type="sibTrans" cxnId="{0D5B3D26-2885-47AB-8D20-5FCB21B21A45}">
      <dgm:prSet/>
      <dgm:spPr/>
      <dgm:t>
        <a:bodyPr/>
        <a:lstStyle/>
        <a:p>
          <a:endParaRPr lang="it-IT"/>
        </a:p>
      </dgm:t>
    </dgm:pt>
    <dgm:pt modelId="{51AE0157-2C92-434D-BF7C-EF963311C817}">
      <dgm:prSet custT="1"/>
      <dgm:spPr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it-IT" sz="2400" b="1" dirty="0"/>
            <a:t>www.unipd.it/uniweb</a:t>
          </a:r>
        </a:p>
      </dgm:t>
    </dgm:pt>
    <dgm:pt modelId="{70153EE6-3EB7-4298-9B74-C919121D2FEA}" type="parTrans" cxnId="{4361D849-F155-426E-943E-FBBA55A647E6}">
      <dgm:prSet/>
      <dgm:spPr/>
      <dgm:t>
        <a:bodyPr/>
        <a:lstStyle/>
        <a:p>
          <a:endParaRPr lang="it-IT"/>
        </a:p>
      </dgm:t>
    </dgm:pt>
    <dgm:pt modelId="{F0ACF312-85A2-428B-B8D7-1D61805DBD3E}" type="sibTrans" cxnId="{4361D849-F155-426E-943E-FBBA55A647E6}">
      <dgm:prSet/>
      <dgm:spPr/>
      <dgm:t>
        <a:bodyPr/>
        <a:lstStyle/>
        <a:p>
          <a:endParaRPr lang="it-IT"/>
        </a:p>
      </dgm:t>
    </dgm:pt>
    <dgm:pt modelId="{0735A32A-4525-46E1-A29A-6A61EF303114}">
      <dgm:prSet/>
      <dgm:spPr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it-IT" dirty="0"/>
            <a:t>Dal II° anno in poi, per informazioni relative agli aspetti didattici è possibile consultare le pagine </a:t>
          </a:r>
          <a:r>
            <a:rPr lang="it-IT" b="1" dirty="0" err="1"/>
            <a:t>moodle</a:t>
          </a:r>
          <a:r>
            <a:rPr lang="it-IT" b="0" dirty="0"/>
            <a:t> della Scuola di scienze umane oppure</a:t>
          </a:r>
          <a:r>
            <a:rPr lang="it-IT" dirty="0"/>
            <a:t> contattare i </a:t>
          </a:r>
          <a:r>
            <a:rPr lang="it-IT" b="1" dirty="0"/>
            <a:t>docenti responsabili di flusso</a:t>
          </a:r>
          <a:r>
            <a:rPr lang="it-IT" dirty="0"/>
            <a:t>.</a:t>
          </a:r>
        </a:p>
      </dgm:t>
    </dgm:pt>
    <dgm:pt modelId="{42229EA3-5DB9-4832-8989-725432C77D1E}" type="sibTrans" cxnId="{42024F44-3DD4-4B0D-9787-1013E8738125}">
      <dgm:prSet/>
      <dgm:spPr/>
      <dgm:t>
        <a:bodyPr/>
        <a:lstStyle/>
        <a:p>
          <a:endParaRPr lang="it-IT"/>
        </a:p>
      </dgm:t>
    </dgm:pt>
    <dgm:pt modelId="{6CB7D8E2-8A2B-41EC-BC6A-5C9227A943BC}" type="parTrans" cxnId="{42024F44-3DD4-4B0D-9787-1013E8738125}">
      <dgm:prSet/>
      <dgm:spPr/>
      <dgm:t>
        <a:bodyPr/>
        <a:lstStyle/>
        <a:p>
          <a:endParaRPr lang="it-IT"/>
        </a:p>
      </dgm:t>
    </dgm:pt>
    <dgm:pt modelId="{C7E95CD4-8EAC-4C30-9553-B3A898AA88A2}">
      <dgm:prSet/>
      <dgm:spPr>
        <a:solidFill>
          <a:srgbClr val="B51321"/>
        </a:solidFill>
      </dgm:spPr>
      <dgm:t>
        <a:bodyPr/>
        <a:lstStyle/>
        <a:p>
          <a:r>
            <a:rPr lang="it-IT" dirty="0"/>
            <a:t>Erasmus</a:t>
          </a:r>
        </a:p>
      </dgm:t>
    </dgm:pt>
    <dgm:pt modelId="{9F6233DD-31A3-4474-9C3D-5FB2913BF2AC}" type="sibTrans" cxnId="{E4B954B2-E585-4EDB-8414-B1B2D987CE72}">
      <dgm:prSet/>
      <dgm:spPr/>
      <dgm:t>
        <a:bodyPr/>
        <a:lstStyle/>
        <a:p>
          <a:endParaRPr lang="it-IT"/>
        </a:p>
      </dgm:t>
    </dgm:pt>
    <dgm:pt modelId="{03DDF2C8-AB44-42E4-BE1C-FE4CF358B270}" type="parTrans" cxnId="{E4B954B2-E585-4EDB-8414-B1B2D987CE72}">
      <dgm:prSet/>
      <dgm:spPr/>
      <dgm:t>
        <a:bodyPr/>
        <a:lstStyle/>
        <a:p>
          <a:endParaRPr lang="it-IT"/>
        </a:p>
      </dgm:t>
    </dgm:pt>
    <dgm:pt modelId="{907E358A-9F4F-468D-A635-FC71D76F71CE}">
      <dgm:prSet/>
      <dgm:spPr>
        <a:solidFill>
          <a:srgbClr val="B51321"/>
        </a:solidFill>
      </dgm:spPr>
      <dgm:t>
        <a:bodyPr/>
        <a:lstStyle/>
        <a:p>
          <a:r>
            <a:rPr lang="it-IT" dirty="0"/>
            <a:t>Portale studenti</a:t>
          </a:r>
        </a:p>
      </dgm:t>
    </dgm:pt>
    <dgm:pt modelId="{0FE94707-941F-4A7F-AE4D-298B604DEFF4}" type="parTrans" cxnId="{759D0849-3AEF-4E40-B67C-6F992F33CC13}">
      <dgm:prSet/>
      <dgm:spPr/>
      <dgm:t>
        <a:bodyPr/>
        <a:lstStyle/>
        <a:p>
          <a:endParaRPr lang="it-IT"/>
        </a:p>
      </dgm:t>
    </dgm:pt>
    <dgm:pt modelId="{EF863C8A-8304-4A44-B907-A14105DE0A5E}" type="sibTrans" cxnId="{759D0849-3AEF-4E40-B67C-6F992F33CC13}">
      <dgm:prSet/>
      <dgm:spPr/>
      <dgm:t>
        <a:bodyPr/>
        <a:lstStyle/>
        <a:p>
          <a:endParaRPr lang="it-IT"/>
        </a:p>
      </dgm:t>
    </dgm:pt>
    <dgm:pt modelId="{2DDE36AA-0BE9-47C5-A572-BB8449C09894}">
      <dgm:prSet custT="1"/>
      <dgm:spPr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it-IT" sz="2200" b="1" dirty="0"/>
            <a:t>http://www.gestionedidattica.unipd.it/PortaleStudenti</a:t>
          </a:r>
        </a:p>
      </dgm:t>
    </dgm:pt>
    <dgm:pt modelId="{FB724401-EFEC-43C8-8A81-45439D44DD83}" type="parTrans" cxnId="{00C22CCA-5599-444D-8022-CDB9E9758E34}">
      <dgm:prSet/>
      <dgm:spPr/>
      <dgm:t>
        <a:bodyPr/>
        <a:lstStyle/>
        <a:p>
          <a:endParaRPr lang="it-IT"/>
        </a:p>
      </dgm:t>
    </dgm:pt>
    <dgm:pt modelId="{9FB78B09-6C54-4E6F-9FF3-05A232E0AE48}" type="sibTrans" cxnId="{00C22CCA-5599-444D-8022-CDB9E9758E34}">
      <dgm:prSet/>
      <dgm:spPr/>
      <dgm:t>
        <a:bodyPr/>
        <a:lstStyle/>
        <a:p>
          <a:endParaRPr lang="it-IT"/>
        </a:p>
      </dgm:t>
    </dgm:pt>
    <dgm:pt modelId="{394555AF-2FA7-4CF0-A830-CFBA83919E3A}" type="pres">
      <dgm:prSet presAssocID="{90578F50-B561-4465-BFA7-4A406F2D5C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11F2980-EF10-48AD-8326-599971D15275}" type="pres">
      <dgm:prSet presAssocID="{EE3C8DEA-26BD-4E8F-A071-1347347661E5}" presName="linNode" presStyleCnt="0"/>
      <dgm:spPr/>
    </dgm:pt>
    <dgm:pt modelId="{58949D61-35AA-4EE8-8AAD-4FE182B973BA}" type="pres">
      <dgm:prSet presAssocID="{EE3C8DEA-26BD-4E8F-A071-1347347661E5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62DB04-8785-4801-8C8C-54CFCAFF0DC6}" type="pres">
      <dgm:prSet presAssocID="{EE3C8DEA-26BD-4E8F-A071-1347347661E5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93DB73-62CB-4BBF-BB81-41DF9616BB3E}" type="pres">
      <dgm:prSet presAssocID="{01A090F2-A6F7-4256-8E0A-2999C1AFD989}" presName="sp" presStyleCnt="0"/>
      <dgm:spPr/>
    </dgm:pt>
    <dgm:pt modelId="{A5E99924-662A-4EA0-BF17-25CF77239024}" type="pres">
      <dgm:prSet presAssocID="{12F8C160-B9E6-4D6E-9DA5-7E5212110EF5}" presName="linNode" presStyleCnt="0"/>
      <dgm:spPr/>
    </dgm:pt>
    <dgm:pt modelId="{48C38B36-3DB5-4D5D-9FBE-F88B6CABCF04}" type="pres">
      <dgm:prSet presAssocID="{12F8C160-B9E6-4D6E-9DA5-7E5212110EF5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2C6EC1-4724-498B-A848-54AB8CA13704}" type="pres">
      <dgm:prSet presAssocID="{12F8C160-B9E6-4D6E-9DA5-7E5212110EF5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5C6E0A-B1A2-4A1B-B9C4-F16AE423A439}" type="pres">
      <dgm:prSet presAssocID="{5B78D736-F8C4-4FCA-B2F5-BED47F1E0802}" presName="sp" presStyleCnt="0"/>
      <dgm:spPr/>
    </dgm:pt>
    <dgm:pt modelId="{12D1C1FD-ADF1-4A95-8FCB-A282FB7E1E29}" type="pres">
      <dgm:prSet presAssocID="{2D979AEE-A18D-4919-B938-6DA44E2A28E5}" presName="linNode" presStyleCnt="0"/>
      <dgm:spPr/>
    </dgm:pt>
    <dgm:pt modelId="{F8245CD6-6886-4915-BF2A-6CC9FE3D2114}" type="pres">
      <dgm:prSet presAssocID="{2D979AEE-A18D-4919-B938-6DA44E2A28E5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3155C6-C291-419D-9D5A-50EB87AE7B6F}" type="pres">
      <dgm:prSet presAssocID="{2D979AEE-A18D-4919-B938-6DA44E2A28E5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B85502-9CE8-43AF-8E13-C2263BC88763}" type="pres">
      <dgm:prSet presAssocID="{02127683-796A-4961-BDE7-3301A3F99ABD}" presName="sp" presStyleCnt="0"/>
      <dgm:spPr/>
    </dgm:pt>
    <dgm:pt modelId="{EBADAED8-A6A7-446F-833B-3D600051BDE3}" type="pres">
      <dgm:prSet presAssocID="{089E5C49-FFF1-4F93-BA77-6D43C045C775}" presName="linNode" presStyleCnt="0"/>
      <dgm:spPr/>
    </dgm:pt>
    <dgm:pt modelId="{DA294777-31F6-4655-A08F-46AE710B69E8}" type="pres">
      <dgm:prSet presAssocID="{089E5C49-FFF1-4F93-BA77-6D43C045C775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BDD852-61E2-4A5C-B19C-8CF011EEAF8F}" type="pres">
      <dgm:prSet presAssocID="{089E5C49-FFF1-4F93-BA77-6D43C045C775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B4B418-2100-4741-900F-C38359E4BEE6}" type="pres">
      <dgm:prSet presAssocID="{54330DEA-B545-40A3-8658-2A449158A853}" presName="sp" presStyleCnt="0"/>
      <dgm:spPr/>
    </dgm:pt>
    <dgm:pt modelId="{C4CB1743-C686-46EE-9C26-40A7F9E53EA8}" type="pres">
      <dgm:prSet presAssocID="{C9242569-8CC8-4B57-84E7-9D2E005D822E}" presName="linNode" presStyleCnt="0"/>
      <dgm:spPr/>
    </dgm:pt>
    <dgm:pt modelId="{369023EB-2297-47E3-9992-F5CA1DA4BCA1}" type="pres">
      <dgm:prSet presAssocID="{C9242569-8CC8-4B57-84E7-9D2E005D822E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02B0D8-66F3-419D-B3C8-279578104E68}" type="pres">
      <dgm:prSet presAssocID="{C9242569-8CC8-4B57-84E7-9D2E005D822E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185637-F7FD-4062-8621-AB42546BBB95}" type="pres">
      <dgm:prSet presAssocID="{50AE9DD0-DEF1-4F84-9378-2E1A428BEA2C}" presName="sp" presStyleCnt="0"/>
      <dgm:spPr/>
    </dgm:pt>
    <dgm:pt modelId="{F45E3842-664C-45EF-91C8-B5BD3CD797B9}" type="pres">
      <dgm:prSet presAssocID="{907E358A-9F4F-468D-A635-FC71D76F71CE}" presName="linNode" presStyleCnt="0"/>
      <dgm:spPr/>
    </dgm:pt>
    <dgm:pt modelId="{3E57EBE8-5A61-4810-9B86-097FD26B771B}" type="pres">
      <dgm:prSet presAssocID="{907E358A-9F4F-468D-A635-FC71D76F71C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6A2B86-43B0-4BBE-B0BF-F9663000FFBA}" type="pres">
      <dgm:prSet presAssocID="{907E358A-9F4F-468D-A635-FC71D76F71CE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436DC3-B47A-497D-BA89-CFB347D4A5DA}" type="pres">
      <dgm:prSet presAssocID="{EF863C8A-8304-4A44-B907-A14105DE0A5E}" presName="sp" presStyleCnt="0"/>
      <dgm:spPr/>
    </dgm:pt>
    <dgm:pt modelId="{842DAB16-304C-4E96-BF39-E3954EEB7764}" type="pres">
      <dgm:prSet presAssocID="{C7E95CD4-8EAC-4C30-9553-B3A898AA88A2}" presName="linNode" presStyleCnt="0"/>
      <dgm:spPr/>
    </dgm:pt>
    <dgm:pt modelId="{09EFC9BD-2AB5-44D0-880A-5B594FEB4223}" type="pres">
      <dgm:prSet presAssocID="{C7E95CD4-8EAC-4C30-9553-B3A898AA88A2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CB2A64-D33C-4CD0-8741-9C98CEA9B551}" type="pres">
      <dgm:prSet presAssocID="{C7E95CD4-8EAC-4C30-9553-B3A898AA88A2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034695A-208E-49E9-B052-A04F48F625D9}" type="presOf" srcId="{EE3C8DEA-26BD-4E8F-A071-1347347661E5}" destId="{58949D61-35AA-4EE8-8AAD-4FE182B973BA}" srcOrd="0" destOrd="0" presId="urn:microsoft.com/office/officeart/2005/8/layout/vList5"/>
    <dgm:cxn modelId="{0BA77563-9C9B-49D4-BC21-A381F5174B0D}" srcId="{EE3C8DEA-26BD-4E8F-A071-1347347661E5}" destId="{70F74B4C-DA27-4997-9E82-680D698412BB}" srcOrd="0" destOrd="0" parTransId="{B14C6413-11CA-4A65-9828-12CF836E3A93}" sibTransId="{E56BA1E9-4FFB-43AC-B11C-2D2462200EDC}"/>
    <dgm:cxn modelId="{7B975DAD-7073-46A9-86AD-54DF28CF1251}" type="presOf" srcId="{12F8C160-B9E6-4D6E-9DA5-7E5212110EF5}" destId="{48C38B36-3DB5-4D5D-9FBE-F88B6CABCF04}" srcOrd="0" destOrd="0" presId="urn:microsoft.com/office/officeart/2005/8/layout/vList5"/>
    <dgm:cxn modelId="{82386631-7FCC-44C4-AA15-F24204C380FB}" type="presOf" srcId="{2DDE36AA-0BE9-47C5-A572-BB8449C09894}" destId="{656A2B86-43B0-4BBE-B0BF-F9663000FFBA}" srcOrd="0" destOrd="0" presId="urn:microsoft.com/office/officeart/2005/8/layout/vList5"/>
    <dgm:cxn modelId="{402B32E1-FF6A-47A7-A8FC-BA0A46D2EA11}" type="presOf" srcId="{C7E95CD4-8EAC-4C30-9553-B3A898AA88A2}" destId="{09EFC9BD-2AB5-44D0-880A-5B594FEB4223}" srcOrd="0" destOrd="0" presId="urn:microsoft.com/office/officeart/2005/8/layout/vList5"/>
    <dgm:cxn modelId="{7C188EA9-D9A0-4A27-B3BD-056E5CE45F04}" type="presOf" srcId="{2D979AEE-A18D-4919-B938-6DA44E2A28E5}" destId="{F8245CD6-6886-4915-BF2A-6CC9FE3D2114}" srcOrd="0" destOrd="0" presId="urn:microsoft.com/office/officeart/2005/8/layout/vList5"/>
    <dgm:cxn modelId="{808FF5E1-DA81-4F05-B994-B9F0724C8C23}" srcId="{12F8C160-B9E6-4D6E-9DA5-7E5212110EF5}" destId="{78358351-C562-4037-9488-66072E10B7BC}" srcOrd="0" destOrd="0" parTransId="{DC20B94B-DBDA-4959-82EE-B53159C32BA6}" sibTransId="{9958A311-133A-4D80-8E2C-EBE8C04DE60A}"/>
    <dgm:cxn modelId="{EF703C6D-76BB-4D24-95D5-5CE12FD7FDCD}" srcId="{2D979AEE-A18D-4919-B938-6DA44E2A28E5}" destId="{0984358F-C520-48E3-9264-9FBBB8406D69}" srcOrd="0" destOrd="0" parTransId="{3C34902F-1BD0-497E-BA7C-44926BF289CA}" sibTransId="{ED49F894-23E7-4E2A-868C-C2C44C65B4BD}"/>
    <dgm:cxn modelId="{8EFA862C-EF2F-4C9A-A080-F522660BCA6B}" srcId="{089E5C49-FFF1-4F93-BA77-6D43C045C775}" destId="{B92EC098-0A11-4FF2-8A62-EDF2CE81A727}" srcOrd="0" destOrd="0" parTransId="{DD92B37F-5756-45A8-BF9D-C91CF772A32E}" sibTransId="{7850B34F-5BA4-4883-8A99-8594740C624F}"/>
    <dgm:cxn modelId="{9CC0579A-C671-4B4F-A2C9-25E851C728F6}" type="presOf" srcId="{B92EC098-0A11-4FF2-8A62-EDF2CE81A727}" destId="{AFBDD852-61E2-4A5C-B19C-8CF011EEAF8F}" srcOrd="0" destOrd="0" presId="urn:microsoft.com/office/officeart/2005/8/layout/vList5"/>
    <dgm:cxn modelId="{A7DB9E74-2E38-4CBB-A6E4-2F2674E03D60}" type="presOf" srcId="{0735A32A-4525-46E1-A29A-6A61EF303114}" destId="{B1CB2A64-D33C-4CD0-8741-9C98CEA9B551}" srcOrd="0" destOrd="0" presId="urn:microsoft.com/office/officeart/2005/8/layout/vList5"/>
    <dgm:cxn modelId="{B9D8F50B-C3F2-43E4-A482-D8DAF0AD00A0}" type="presOf" srcId="{90578F50-B561-4465-BFA7-4A406F2D5CC6}" destId="{394555AF-2FA7-4CF0-A830-CFBA83919E3A}" srcOrd="0" destOrd="0" presId="urn:microsoft.com/office/officeart/2005/8/layout/vList5"/>
    <dgm:cxn modelId="{795506C3-18A1-40C2-B5E3-62DF00D81279}" type="presOf" srcId="{70F74B4C-DA27-4997-9E82-680D698412BB}" destId="{B862DB04-8785-4801-8C8C-54CFCAFF0DC6}" srcOrd="0" destOrd="0" presId="urn:microsoft.com/office/officeart/2005/8/layout/vList5"/>
    <dgm:cxn modelId="{C3C6180F-11A2-493C-A0EC-5C9894119CB6}" srcId="{90578F50-B561-4465-BFA7-4A406F2D5CC6}" destId="{2D979AEE-A18D-4919-B938-6DA44E2A28E5}" srcOrd="2" destOrd="0" parTransId="{A655BD42-1268-4DC9-97E1-AABBB5895642}" sibTransId="{02127683-796A-4961-BDE7-3301A3F99ABD}"/>
    <dgm:cxn modelId="{C7A77FBA-D3D8-49A4-892D-C87C775B2748}" type="presOf" srcId="{089E5C49-FFF1-4F93-BA77-6D43C045C775}" destId="{DA294777-31F6-4655-A08F-46AE710B69E8}" srcOrd="0" destOrd="0" presId="urn:microsoft.com/office/officeart/2005/8/layout/vList5"/>
    <dgm:cxn modelId="{5C225F4A-3DCA-4EAE-9F72-553E967C642E}" type="presOf" srcId="{0984358F-C520-48E3-9264-9FBBB8406D69}" destId="{703155C6-C291-419D-9D5A-50EB87AE7B6F}" srcOrd="0" destOrd="0" presId="urn:microsoft.com/office/officeart/2005/8/layout/vList5"/>
    <dgm:cxn modelId="{00C22CCA-5599-444D-8022-CDB9E9758E34}" srcId="{907E358A-9F4F-468D-A635-FC71D76F71CE}" destId="{2DDE36AA-0BE9-47C5-A572-BB8449C09894}" srcOrd="0" destOrd="0" parTransId="{FB724401-EFEC-43C8-8A81-45439D44DD83}" sibTransId="{9FB78B09-6C54-4E6F-9FF3-05A232E0AE48}"/>
    <dgm:cxn modelId="{42024F44-3DD4-4B0D-9787-1013E8738125}" srcId="{C7E95CD4-8EAC-4C30-9553-B3A898AA88A2}" destId="{0735A32A-4525-46E1-A29A-6A61EF303114}" srcOrd="0" destOrd="0" parTransId="{6CB7D8E2-8A2B-41EC-BC6A-5C9227A943BC}" sibTransId="{42229EA3-5DB9-4832-8989-725432C77D1E}"/>
    <dgm:cxn modelId="{8AC89EC7-2ACE-4C86-93C2-5979BCBE0799}" srcId="{90578F50-B561-4465-BFA7-4A406F2D5CC6}" destId="{089E5C49-FFF1-4F93-BA77-6D43C045C775}" srcOrd="3" destOrd="0" parTransId="{838942D0-3696-4C85-8388-E19537A342D0}" sibTransId="{54330DEA-B545-40A3-8658-2A449158A853}"/>
    <dgm:cxn modelId="{73918902-93AE-48C9-A13C-D86F24C65747}" type="presOf" srcId="{51AE0157-2C92-434D-BF7C-EF963311C817}" destId="{0702B0D8-66F3-419D-B3C8-279578104E68}" srcOrd="0" destOrd="0" presId="urn:microsoft.com/office/officeart/2005/8/layout/vList5"/>
    <dgm:cxn modelId="{759D0849-3AEF-4E40-B67C-6F992F33CC13}" srcId="{90578F50-B561-4465-BFA7-4A406F2D5CC6}" destId="{907E358A-9F4F-468D-A635-FC71D76F71CE}" srcOrd="5" destOrd="0" parTransId="{0FE94707-941F-4A7F-AE4D-298B604DEFF4}" sibTransId="{EF863C8A-8304-4A44-B907-A14105DE0A5E}"/>
    <dgm:cxn modelId="{96423677-05C2-43D4-BD8E-CBCEF70AF839}" type="presOf" srcId="{78358351-C562-4037-9488-66072E10B7BC}" destId="{9B2C6EC1-4724-498B-A848-54AB8CA13704}" srcOrd="0" destOrd="0" presId="urn:microsoft.com/office/officeart/2005/8/layout/vList5"/>
    <dgm:cxn modelId="{944398F9-2E0D-48BE-A6B0-5362DCE731D5}" type="presOf" srcId="{C9242569-8CC8-4B57-84E7-9D2E005D822E}" destId="{369023EB-2297-47E3-9992-F5CA1DA4BCA1}" srcOrd="0" destOrd="0" presId="urn:microsoft.com/office/officeart/2005/8/layout/vList5"/>
    <dgm:cxn modelId="{4361D849-F155-426E-943E-FBBA55A647E6}" srcId="{C9242569-8CC8-4B57-84E7-9D2E005D822E}" destId="{51AE0157-2C92-434D-BF7C-EF963311C817}" srcOrd="0" destOrd="0" parTransId="{70153EE6-3EB7-4298-9B74-C919121D2FEA}" sibTransId="{F0ACF312-85A2-428B-B8D7-1D61805DBD3E}"/>
    <dgm:cxn modelId="{AFC52B6D-0794-4AF1-BD70-129DC3F365C5}" type="presOf" srcId="{907E358A-9F4F-468D-A635-FC71D76F71CE}" destId="{3E57EBE8-5A61-4810-9B86-097FD26B771B}" srcOrd="0" destOrd="0" presId="urn:microsoft.com/office/officeart/2005/8/layout/vList5"/>
    <dgm:cxn modelId="{A6A4800C-94FA-409B-AC25-ECF508D8E86B}" srcId="{90578F50-B561-4465-BFA7-4A406F2D5CC6}" destId="{EE3C8DEA-26BD-4E8F-A071-1347347661E5}" srcOrd="0" destOrd="0" parTransId="{709779BA-B92D-4B68-BFBD-9A8D5EC20029}" sibTransId="{01A090F2-A6F7-4256-8E0A-2999C1AFD989}"/>
    <dgm:cxn modelId="{FAA11F99-FFF7-41DC-A189-B154112B6FEC}" srcId="{90578F50-B561-4465-BFA7-4A406F2D5CC6}" destId="{12F8C160-B9E6-4D6E-9DA5-7E5212110EF5}" srcOrd="1" destOrd="0" parTransId="{E6A863BF-8F30-4EDD-AF34-DF47FEC84550}" sibTransId="{5B78D736-F8C4-4FCA-B2F5-BED47F1E0802}"/>
    <dgm:cxn modelId="{E4B954B2-E585-4EDB-8414-B1B2D987CE72}" srcId="{90578F50-B561-4465-BFA7-4A406F2D5CC6}" destId="{C7E95CD4-8EAC-4C30-9553-B3A898AA88A2}" srcOrd="6" destOrd="0" parTransId="{03DDF2C8-AB44-42E4-BE1C-FE4CF358B270}" sibTransId="{9F6233DD-31A3-4474-9C3D-5FB2913BF2AC}"/>
    <dgm:cxn modelId="{0D5B3D26-2885-47AB-8D20-5FCB21B21A45}" srcId="{90578F50-B561-4465-BFA7-4A406F2D5CC6}" destId="{C9242569-8CC8-4B57-84E7-9D2E005D822E}" srcOrd="4" destOrd="0" parTransId="{C557F43A-10F8-4780-9A07-6BB12DAB53EC}" sibTransId="{50AE9DD0-DEF1-4F84-9378-2E1A428BEA2C}"/>
    <dgm:cxn modelId="{53E10549-E3E5-4802-8628-8A3601A33558}" type="presParOf" srcId="{394555AF-2FA7-4CF0-A830-CFBA83919E3A}" destId="{711F2980-EF10-48AD-8326-599971D15275}" srcOrd="0" destOrd="0" presId="urn:microsoft.com/office/officeart/2005/8/layout/vList5"/>
    <dgm:cxn modelId="{B5170563-3634-47C7-A77B-BF07A40AA4E0}" type="presParOf" srcId="{711F2980-EF10-48AD-8326-599971D15275}" destId="{58949D61-35AA-4EE8-8AAD-4FE182B973BA}" srcOrd="0" destOrd="0" presId="urn:microsoft.com/office/officeart/2005/8/layout/vList5"/>
    <dgm:cxn modelId="{6F7C7CC9-4D7C-42F4-9491-B7D722CCD2A0}" type="presParOf" srcId="{711F2980-EF10-48AD-8326-599971D15275}" destId="{B862DB04-8785-4801-8C8C-54CFCAFF0DC6}" srcOrd="1" destOrd="0" presId="urn:microsoft.com/office/officeart/2005/8/layout/vList5"/>
    <dgm:cxn modelId="{0CC5E815-3A54-497C-8D1E-A04E88FF5C87}" type="presParOf" srcId="{394555AF-2FA7-4CF0-A830-CFBA83919E3A}" destId="{EE93DB73-62CB-4BBF-BB81-41DF9616BB3E}" srcOrd="1" destOrd="0" presId="urn:microsoft.com/office/officeart/2005/8/layout/vList5"/>
    <dgm:cxn modelId="{0CDE3D4D-31F1-4A63-857A-FBEC1BE6B059}" type="presParOf" srcId="{394555AF-2FA7-4CF0-A830-CFBA83919E3A}" destId="{A5E99924-662A-4EA0-BF17-25CF77239024}" srcOrd="2" destOrd="0" presId="urn:microsoft.com/office/officeart/2005/8/layout/vList5"/>
    <dgm:cxn modelId="{2AEE8624-81D6-4DD9-81BB-030CB0F39DDA}" type="presParOf" srcId="{A5E99924-662A-4EA0-BF17-25CF77239024}" destId="{48C38B36-3DB5-4D5D-9FBE-F88B6CABCF04}" srcOrd="0" destOrd="0" presId="urn:microsoft.com/office/officeart/2005/8/layout/vList5"/>
    <dgm:cxn modelId="{14647303-2BF1-4D35-8358-4323147CFC19}" type="presParOf" srcId="{A5E99924-662A-4EA0-BF17-25CF77239024}" destId="{9B2C6EC1-4724-498B-A848-54AB8CA13704}" srcOrd="1" destOrd="0" presId="urn:microsoft.com/office/officeart/2005/8/layout/vList5"/>
    <dgm:cxn modelId="{97A51D7E-9695-486D-9E11-7CA7B69CE56D}" type="presParOf" srcId="{394555AF-2FA7-4CF0-A830-CFBA83919E3A}" destId="{445C6E0A-B1A2-4A1B-B9C4-F16AE423A439}" srcOrd="3" destOrd="0" presId="urn:microsoft.com/office/officeart/2005/8/layout/vList5"/>
    <dgm:cxn modelId="{897DAEC8-63EB-4ADD-AF09-3A8A827328FD}" type="presParOf" srcId="{394555AF-2FA7-4CF0-A830-CFBA83919E3A}" destId="{12D1C1FD-ADF1-4A95-8FCB-A282FB7E1E29}" srcOrd="4" destOrd="0" presId="urn:microsoft.com/office/officeart/2005/8/layout/vList5"/>
    <dgm:cxn modelId="{33B3C4FC-433A-4F27-A9FC-E72F1CA0813D}" type="presParOf" srcId="{12D1C1FD-ADF1-4A95-8FCB-A282FB7E1E29}" destId="{F8245CD6-6886-4915-BF2A-6CC9FE3D2114}" srcOrd="0" destOrd="0" presId="urn:microsoft.com/office/officeart/2005/8/layout/vList5"/>
    <dgm:cxn modelId="{B1356888-7F36-4534-AB17-459493A07F72}" type="presParOf" srcId="{12D1C1FD-ADF1-4A95-8FCB-A282FB7E1E29}" destId="{703155C6-C291-419D-9D5A-50EB87AE7B6F}" srcOrd="1" destOrd="0" presId="urn:microsoft.com/office/officeart/2005/8/layout/vList5"/>
    <dgm:cxn modelId="{2540DD5A-64E8-44B1-BB29-71BBC8991AD8}" type="presParOf" srcId="{394555AF-2FA7-4CF0-A830-CFBA83919E3A}" destId="{9AB85502-9CE8-43AF-8E13-C2263BC88763}" srcOrd="5" destOrd="0" presId="urn:microsoft.com/office/officeart/2005/8/layout/vList5"/>
    <dgm:cxn modelId="{3A8B6D8A-4E57-412B-A0B6-9BE269EF2E1B}" type="presParOf" srcId="{394555AF-2FA7-4CF0-A830-CFBA83919E3A}" destId="{EBADAED8-A6A7-446F-833B-3D600051BDE3}" srcOrd="6" destOrd="0" presId="urn:microsoft.com/office/officeart/2005/8/layout/vList5"/>
    <dgm:cxn modelId="{1BE1ADC6-6438-4304-B9F4-66495E57C6B2}" type="presParOf" srcId="{EBADAED8-A6A7-446F-833B-3D600051BDE3}" destId="{DA294777-31F6-4655-A08F-46AE710B69E8}" srcOrd="0" destOrd="0" presId="urn:microsoft.com/office/officeart/2005/8/layout/vList5"/>
    <dgm:cxn modelId="{E38F3734-C22D-4833-A95B-69207BB4624A}" type="presParOf" srcId="{EBADAED8-A6A7-446F-833B-3D600051BDE3}" destId="{AFBDD852-61E2-4A5C-B19C-8CF011EEAF8F}" srcOrd="1" destOrd="0" presId="urn:microsoft.com/office/officeart/2005/8/layout/vList5"/>
    <dgm:cxn modelId="{F2543364-1608-489B-A95D-6C0EED0B2FE0}" type="presParOf" srcId="{394555AF-2FA7-4CF0-A830-CFBA83919E3A}" destId="{B0B4B418-2100-4741-900F-C38359E4BEE6}" srcOrd="7" destOrd="0" presId="urn:microsoft.com/office/officeart/2005/8/layout/vList5"/>
    <dgm:cxn modelId="{A004B3D1-A0FB-47B9-BCE6-E5166A2F0C6E}" type="presParOf" srcId="{394555AF-2FA7-4CF0-A830-CFBA83919E3A}" destId="{C4CB1743-C686-46EE-9C26-40A7F9E53EA8}" srcOrd="8" destOrd="0" presId="urn:microsoft.com/office/officeart/2005/8/layout/vList5"/>
    <dgm:cxn modelId="{34A00D0A-18B9-440A-8B06-0040AAEB7EE1}" type="presParOf" srcId="{C4CB1743-C686-46EE-9C26-40A7F9E53EA8}" destId="{369023EB-2297-47E3-9992-F5CA1DA4BCA1}" srcOrd="0" destOrd="0" presId="urn:microsoft.com/office/officeart/2005/8/layout/vList5"/>
    <dgm:cxn modelId="{DF3B24B9-CFD7-4CB5-8BA9-8A0E6FCD41C2}" type="presParOf" srcId="{C4CB1743-C686-46EE-9C26-40A7F9E53EA8}" destId="{0702B0D8-66F3-419D-B3C8-279578104E68}" srcOrd="1" destOrd="0" presId="urn:microsoft.com/office/officeart/2005/8/layout/vList5"/>
    <dgm:cxn modelId="{C05C04E5-94CA-4907-B597-1216CDA2268D}" type="presParOf" srcId="{394555AF-2FA7-4CF0-A830-CFBA83919E3A}" destId="{84185637-F7FD-4062-8621-AB42546BBB95}" srcOrd="9" destOrd="0" presId="urn:microsoft.com/office/officeart/2005/8/layout/vList5"/>
    <dgm:cxn modelId="{54617C77-00BE-4F1A-AF9B-961561EF3A07}" type="presParOf" srcId="{394555AF-2FA7-4CF0-A830-CFBA83919E3A}" destId="{F45E3842-664C-45EF-91C8-B5BD3CD797B9}" srcOrd="10" destOrd="0" presId="urn:microsoft.com/office/officeart/2005/8/layout/vList5"/>
    <dgm:cxn modelId="{1E39EFAF-985D-4063-ACCE-3F505B444D26}" type="presParOf" srcId="{F45E3842-664C-45EF-91C8-B5BD3CD797B9}" destId="{3E57EBE8-5A61-4810-9B86-097FD26B771B}" srcOrd="0" destOrd="0" presId="urn:microsoft.com/office/officeart/2005/8/layout/vList5"/>
    <dgm:cxn modelId="{5D14CF3C-CA70-4D9F-AA95-512FBBB1B58A}" type="presParOf" srcId="{F45E3842-664C-45EF-91C8-B5BD3CD797B9}" destId="{656A2B86-43B0-4BBE-B0BF-F9663000FFBA}" srcOrd="1" destOrd="0" presId="urn:microsoft.com/office/officeart/2005/8/layout/vList5"/>
    <dgm:cxn modelId="{1AFD609C-DA26-47DA-AEC7-AFF9C452FBD2}" type="presParOf" srcId="{394555AF-2FA7-4CF0-A830-CFBA83919E3A}" destId="{4C436DC3-B47A-497D-BA89-CFB347D4A5DA}" srcOrd="11" destOrd="0" presId="urn:microsoft.com/office/officeart/2005/8/layout/vList5"/>
    <dgm:cxn modelId="{89EDA52B-36E0-4BE5-B3E6-46B7178C4537}" type="presParOf" srcId="{394555AF-2FA7-4CF0-A830-CFBA83919E3A}" destId="{842DAB16-304C-4E96-BF39-E3954EEB7764}" srcOrd="12" destOrd="0" presId="urn:microsoft.com/office/officeart/2005/8/layout/vList5"/>
    <dgm:cxn modelId="{2542F75C-B2FF-421F-9AC9-2632A2E2CF97}" type="presParOf" srcId="{842DAB16-304C-4E96-BF39-E3954EEB7764}" destId="{09EFC9BD-2AB5-44D0-880A-5B594FEB4223}" srcOrd="0" destOrd="0" presId="urn:microsoft.com/office/officeart/2005/8/layout/vList5"/>
    <dgm:cxn modelId="{D2C9A571-1CDE-4800-BCC2-9883A68B1A86}" type="presParOf" srcId="{842DAB16-304C-4E96-BF39-E3954EEB7764}" destId="{B1CB2A64-D33C-4CD0-8741-9C98CEA9B5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E4304-A200-4BFE-8C32-91C9AB83B44F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it-IT"/>
        </a:p>
      </dgm:t>
    </dgm:pt>
    <dgm:pt modelId="{1BF2E62D-C26F-4299-9797-8F23961F6FAE}">
      <dgm:prSet/>
      <dgm:spPr/>
      <dgm:t>
        <a:bodyPr/>
        <a:lstStyle/>
        <a:p>
          <a:pPr rtl="0"/>
          <a:r>
            <a:rPr lang="it-IT" dirty="0"/>
            <a:t>UFFICIO CARRIERE STUDENTI</a:t>
          </a:r>
        </a:p>
      </dgm:t>
    </dgm:pt>
    <dgm:pt modelId="{6FE28119-8251-4024-AB24-61035E89ED2E}" type="parTrans" cxnId="{468BB01D-967E-45D3-AD80-BC0BB9022F92}">
      <dgm:prSet/>
      <dgm:spPr/>
      <dgm:t>
        <a:bodyPr/>
        <a:lstStyle/>
        <a:p>
          <a:endParaRPr lang="it-IT"/>
        </a:p>
      </dgm:t>
    </dgm:pt>
    <dgm:pt modelId="{BEE0B593-554E-49AB-94BB-1061EE6FC2CB}" type="sibTrans" cxnId="{468BB01D-967E-45D3-AD80-BC0BB9022F92}">
      <dgm:prSet/>
      <dgm:spPr/>
      <dgm:t>
        <a:bodyPr/>
        <a:lstStyle/>
        <a:p>
          <a:endParaRPr lang="it-IT"/>
        </a:p>
      </dgm:t>
    </dgm:pt>
    <dgm:pt modelId="{635B8EC0-F815-4EE5-98B9-10E902BE9615}" type="pres">
      <dgm:prSet presAssocID="{077E4304-A200-4BFE-8C32-91C9AB83B4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4B87863-B5C7-4F1B-B1CF-AFDEB13D6AA6}" type="pres">
      <dgm:prSet presAssocID="{1BF2E62D-C26F-4299-9797-8F23961F6FA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292151B-636E-4963-8DC3-30C16E0C2156}" type="presOf" srcId="{1BF2E62D-C26F-4299-9797-8F23961F6FAE}" destId="{54B87863-B5C7-4F1B-B1CF-AFDEB13D6AA6}" srcOrd="0" destOrd="0" presId="urn:microsoft.com/office/officeart/2005/8/layout/process1"/>
    <dgm:cxn modelId="{468BB01D-967E-45D3-AD80-BC0BB9022F92}" srcId="{077E4304-A200-4BFE-8C32-91C9AB83B44F}" destId="{1BF2E62D-C26F-4299-9797-8F23961F6FAE}" srcOrd="0" destOrd="0" parTransId="{6FE28119-8251-4024-AB24-61035E89ED2E}" sibTransId="{BEE0B593-554E-49AB-94BB-1061EE6FC2CB}"/>
    <dgm:cxn modelId="{6E18358B-908C-4220-A206-FCB9E14E0EEE}" type="presOf" srcId="{077E4304-A200-4BFE-8C32-91C9AB83B44F}" destId="{635B8EC0-F815-4EE5-98B9-10E902BE9615}" srcOrd="0" destOrd="0" presId="urn:microsoft.com/office/officeart/2005/8/layout/process1"/>
    <dgm:cxn modelId="{E13A6B30-7E62-433C-8F49-05FBB94AD50D}" type="presParOf" srcId="{635B8EC0-F815-4EE5-98B9-10E902BE9615}" destId="{54B87863-B5C7-4F1B-B1CF-AFDEB13D6AA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7E4304-A200-4BFE-8C32-91C9AB83B44F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it-IT"/>
        </a:p>
      </dgm:t>
    </dgm:pt>
    <dgm:pt modelId="{1BF2E62D-C26F-4299-9797-8F23961F6FAE}">
      <dgm:prSet/>
      <dgm:spPr/>
      <dgm:t>
        <a:bodyPr/>
        <a:lstStyle/>
        <a:p>
          <a:pPr rtl="0"/>
          <a:r>
            <a:rPr lang="it-IT" dirty="0"/>
            <a:t>UFFICIO CARRIERE STUDENTI</a:t>
          </a:r>
        </a:p>
      </dgm:t>
    </dgm:pt>
    <dgm:pt modelId="{6FE28119-8251-4024-AB24-61035E89ED2E}" type="parTrans" cxnId="{468BB01D-967E-45D3-AD80-BC0BB9022F92}">
      <dgm:prSet/>
      <dgm:spPr/>
      <dgm:t>
        <a:bodyPr/>
        <a:lstStyle/>
        <a:p>
          <a:endParaRPr lang="it-IT"/>
        </a:p>
      </dgm:t>
    </dgm:pt>
    <dgm:pt modelId="{BEE0B593-554E-49AB-94BB-1061EE6FC2CB}" type="sibTrans" cxnId="{468BB01D-967E-45D3-AD80-BC0BB9022F92}">
      <dgm:prSet/>
      <dgm:spPr/>
      <dgm:t>
        <a:bodyPr/>
        <a:lstStyle/>
        <a:p>
          <a:endParaRPr lang="it-IT"/>
        </a:p>
      </dgm:t>
    </dgm:pt>
    <dgm:pt modelId="{635B8EC0-F815-4EE5-98B9-10E902BE9615}" type="pres">
      <dgm:prSet presAssocID="{077E4304-A200-4BFE-8C32-91C9AB83B4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4B87863-B5C7-4F1B-B1CF-AFDEB13D6AA6}" type="pres">
      <dgm:prSet presAssocID="{1BF2E62D-C26F-4299-9797-8F23961F6FA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292151B-636E-4963-8DC3-30C16E0C2156}" type="presOf" srcId="{1BF2E62D-C26F-4299-9797-8F23961F6FAE}" destId="{54B87863-B5C7-4F1B-B1CF-AFDEB13D6AA6}" srcOrd="0" destOrd="0" presId="urn:microsoft.com/office/officeart/2005/8/layout/process1"/>
    <dgm:cxn modelId="{468BB01D-967E-45D3-AD80-BC0BB9022F92}" srcId="{077E4304-A200-4BFE-8C32-91C9AB83B44F}" destId="{1BF2E62D-C26F-4299-9797-8F23961F6FAE}" srcOrd="0" destOrd="0" parTransId="{6FE28119-8251-4024-AB24-61035E89ED2E}" sibTransId="{BEE0B593-554E-49AB-94BB-1061EE6FC2CB}"/>
    <dgm:cxn modelId="{6E18358B-908C-4220-A206-FCB9E14E0EEE}" type="presOf" srcId="{077E4304-A200-4BFE-8C32-91C9AB83B44F}" destId="{635B8EC0-F815-4EE5-98B9-10E902BE9615}" srcOrd="0" destOrd="0" presId="urn:microsoft.com/office/officeart/2005/8/layout/process1"/>
    <dgm:cxn modelId="{E13A6B30-7E62-433C-8F49-05FBB94AD50D}" type="presParOf" srcId="{635B8EC0-F815-4EE5-98B9-10E902BE9615}" destId="{54B87863-B5C7-4F1B-B1CF-AFDEB13D6AA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7E4304-A200-4BFE-8C32-91C9AB83B44F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it-IT"/>
        </a:p>
      </dgm:t>
    </dgm:pt>
    <dgm:pt modelId="{1BF2E62D-C26F-4299-9797-8F23961F6FAE}">
      <dgm:prSet/>
      <dgm:spPr/>
      <dgm:t>
        <a:bodyPr/>
        <a:lstStyle/>
        <a:p>
          <a:pPr rtl="0"/>
          <a:r>
            <a:rPr lang="it-IT" dirty="0"/>
            <a:t>UFFICIO CARRIERE STUDENTI</a:t>
          </a:r>
        </a:p>
      </dgm:t>
    </dgm:pt>
    <dgm:pt modelId="{6FE28119-8251-4024-AB24-61035E89ED2E}" type="parTrans" cxnId="{468BB01D-967E-45D3-AD80-BC0BB9022F92}">
      <dgm:prSet/>
      <dgm:spPr/>
      <dgm:t>
        <a:bodyPr/>
        <a:lstStyle/>
        <a:p>
          <a:endParaRPr lang="it-IT"/>
        </a:p>
      </dgm:t>
    </dgm:pt>
    <dgm:pt modelId="{BEE0B593-554E-49AB-94BB-1061EE6FC2CB}" type="sibTrans" cxnId="{468BB01D-967E-45D3-AD80-BC0BB9022F92}">
      <dgm:prSet/>
      <dgm:spPr/>
      <dgm:t>
        <a:bodyPr/>
        <a:lstStyle/>
        <a:p>
          <a:endParaRPr lang="it-IT"/>
        </a:p>
      </dgm:t>
    </dgm:pt>
    <dgm:pt modelId="{635B8EC0-F815-4EE5-98B9-10E902BE9615}" type="pres">
      <dgm:prSet presAssocID="{077E4304-A200-4BFE-8C32-91C9AB83B4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4B87863-B5C7-4F1B-B1CF-AFDEB13D6AA6}" type="pres">
      <dgm:prSet presAssocID="{1BF2E62D-C26F-4299-9797-8F23961F6FA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292151B-636E-4963-8DC3-30C16E0C2156}" type="presOf" srcId="{1BF2E62D-C26F-4299-9797-8F23961F6FAE}" destId="{54B87863-B5C7-4F1B-B1CF-AFDEB13D6AA6}" srcOrd="0" destOrd="0" presId="urn:microsoft.com/office/officeart/2005/8/layout/process1"/>
    <dgm:cxn modelId="{468BB01D-967E-45D3-AD80-BC0BB9022F92}" srcId="{077E4304-A200-4BFE-8C32-91C9AB83B44F}" destId="{1BF2E62D-C26F-4299-9797-8F23961F6FAE}" srcOrd="0" destOrd="0" parTransId="{6FE28119-8251-4024-AB24-61035E89ED2E}" sibTransId="{BEE0B593-554E-49AB-94BB-1061EE6FC2CB}"/>
    <dgm:cxn modelId="{6E18358B-908C-4220-A206-FCB9E14E0EEE}" type="presOf" srcId="{077E4304-A200-4BFE-8C32-91C9AB83B44F}" destId="{635B8EC0-F815-4EE5-98B9-10E902BE9615}" srcOrd="0" destOrd="0" presId="urn:microsoft.com/office/officeart/2005/8/layout/process1"/>
    <dgm:cxn modelId="{E13A6B30-7E62-433C-8F49-05FBB94AD50D}" type="presParOf" srcId="{635B8EC0-F815-4EE5-98B9-10E902BE9615}" destId="{54B87863-B5C7-4F1B-B1CF-AFDEB13D6AA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7E4304-A200-4BFE-8C32-91C9AB83B44F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it-IT"/>
        </a:p>
      </dgm:t>
    </dgm:pt>
    <dgm:pt modelId="{1BF2E62D-C26F-4299-9797-8F23961F6FAE}">
      <dgm:prSet/>
      <dgm:spPr/>
      <dgm:t>
        <a:bodyPr/>
        <a:lstStyle/>
        <a:p>
          <a:pPr rtl="0"/>
          <a:r>
            <a:rPr lang="it-IT" dirty="0"/>
            <a:t>UFFICIO CARRIERE STUDENTI</a:t>
          </a:r>
        </a:p>
      </dgm:t>
    </dgm:pt>
    <dgm:pt modelId="{6FE28119-8251-4024-AB24-61035E89ED2E}" type="parTrans" cxnId="{468BB01D-967E-45D3-AD80-BC0BB9022F92}">
      <dgm:prSet/>
      <dgm:spPr/>
      <dgm:t>
        <a:bodyPr/>
        <a:lstStyle/>
        <a:p>
          <a:endParaRPr lang="it-IT"/>
        </a:p>
      </dgm:t>
    </dgm:pt>
    <dgm:pt modelId="{BEE0B593-554E-49AB-94BB-1061EE6FC2CB}" type="sibTrans" cxnId="{468BB01D-967E-45D3-AD80-BC0BB9022F92}">
      <dgm:prSet/>
      <dgm:spPr/>
      <dgm:t>
        <a:bodyPr/>
        <a:lstStyle/>
        <a:p>
          <a:endParaRPr lang="it-IT"/>
        </a:p>
      </dgm:t>
    </dgm:pt>
    <dgm:pt modelId="{635B8EC0-F815-4EE5-98B9-10E902BE9615}" type="pres">
      <dgm:prSet presAssocID="{077E4304-A200-4BFE-8C32-91C9AB83B4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4B87863-B5C7-4F1B-B1CF-AFDEB13D6AA6}" type="pres">
      <dgm:prSet presAssocID="{1BF2E62D-C26F-4299-9797-8F23961F6FA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292151B-636E-4963-8DC3-30C16E0C2156}" type="presOf" srcId="{1BF2E62D-C26F-4299-9797-8F23961F6FAE}" destId="{54B87863-B5C7-4F1B-B1CF-AFDEB13D6AA6}" srcOrd="0" destOrd="0" presId="urn:microsoft.com/office/officeart/2005/8/layout/process1"/>
    <dgm:cxn modelId="{468BB01D-967E-45D3-AD80-BC0BB9022F92}" srcId="{077E4304-A200-4BFE-8C32-91C9AB83B44F}" destId="{1BF2E62D-C26F-4299-9797-8F23961F6FAE}" srcOrd="0" destOrd="0" parTransId="{6FE28119-8251-4024-AB24-61035E89ED2E}" sibTransId="{BEE0B593-554E-49AB-94BB-1061EE6FC2CB}"/>
    <dgm:cxn modelId="{6E18358B-908C-4220-A206-FCB9E14E0EEE}" type="presOf" srcId="{077E4304-A200-4BFE-8C32-91C9AB83B44F}" destId="{635B8EC0-F815-4EE5-98B9-10E902BE9615}" srcOrd="0" destOrd="0" presId="urn:microsoft.com/office/officeart/2005/8/layout/process1"/>
    <dgm:cxn modelId="{E13A6B30-7E62-433C-8F49-05FBB94AD50D}" type="presParOf" srcId="{635B8EC0-F815-4EE5-98B9-10E902BE9615}" destId="{54B87863-B5C7-4F1B-B1CF-AFDEB13D6AA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EE98F2-4DDF-4041-A587-990547AD61B6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it-IT"/>
        </a:p>
      </dgm:t>
    </dgm:pt>
    <dgm:pt modelId="{67593B4F-E956-44D2-8018-BF7BB16E97F3}">
      <dgm:prSet/>
      <dgm:spPr/>
      <dgm:t>
        <a:bodyPr/>
        <a:lstStyle/>
        <a:p>
          <a:pPr rtl="0"/>
          <a:r>
            <a:rPr lang="it-IT"/>
            <a:t>L’Ufficio carriere studenti si trova sul Lungoargine del Piovego al n.2 (Segreterie centrali)</a:t>
          </a:r>
        </a:p>
      </dgm:t>
    </dgm:pt>
    <dgm:pt modelId="{4A240B5D-E2B0-41CB-A83F-0408A97D5FAD}" type="parTrans" cxnId="{CEBFDA46-E706-4760-83A9-348D23AF985B}">
      <dgm:prSet/>
      <dgm:spPr/>
      <dgm:t>
        <a:bodyPr/>
        <a:lstStyle/>
        <a:p>
          <a:endParaRPr lang="it-IT"/>
        </a:p>
      </dgm:t>
    </dgm:pt>
    <dgm:pt modelId="{731D5E91-AD31-4CD7-A5E8-2FF104668EA9}" type="sibTrans" cxnId="{CEBFDA46-E706-4760-83A9-348D23AF985B}">
      <dgm:prSet/>
      <dgm:spPr/>
      <dgm:t>
        <a:bodyPr/>
        <a:lstStyle/>
        <a:p>
          <a:endParaRPr lang="it-IT"/>
        </a:p>
      </dgm:t>
    </dgm:pt>
    <dgm:pt modelId="{A1C8E280-A853-460E-ACC7-CD1BD7509EE2}" type="pres">
      <dgm:prSet presAssocID="{38EE98F2-4DDF-4041-A587-990547AD61B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168EE8D-FE73-4608-867C-CFE48ED79781}" type="pres">
      <dgm:prSet presAssocID="{38EE98F2-4DDF-4041-A587-990547AD61B6}" presName="arrow" presStyleLbl="bgShp" presStyleIdx="0" presStyleCnt="1"/>
      <dgm:spPr/>
    </dgm:pt>
    <dgm:pt modelId="{BFC65484-2A33-45DA-90DE-3F939625BBC9}" type="pres">
      <dgm:prSet presAssocID="{38EE98F2-4DDF-4041-A587-990547AD61B6}" presName="linearProcess" presStyleCnt="0"/>
      <dgm:spPr/>
    </dgm:pt>
    <dgm:pt modelId="{0BB3BBCC-60AA-4500-8B06-465071A72DD5}" type="pres">
      <dgm:prSet presAssocID="{67593B4F-E956-44D2-8018-BF7BB16E97F3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D51651A-44C3-40C0-A0BD-97922800C0C7}" type="presOf" srcId="{67593B4F-E956-44D2-8018-BF7BB16E97F3}" destId="{0BB3BBCC-60AA-4500-8B06-465071A72DD5}" srcOrd="0" destOrd="0" presId="urn:microsoft.com/office/officeart/2005/8/layout/hProcess9"/>
    <dgm:cxn modelId="{BE9C8912-6B60-46E0-A9E0-DB4A22C08ADC}" type="presOf" srcId="{38EE98F2-4DDF-4041-A587-990547AD61B6}" destId="{A1C8E280-A853-460E-ACC7-CD1BD7509EE2}" srcOrd="0" destOrd="0" presId="urn:microsoft.com/office/officeart/2005/8/layout/hProcess9"/>
    <dgm:cxn modelId="{CEBFDA46-E706-4760-83A9-348D23AF985B}" srcId="{38EE98F2-4DDF-4041-A587-990547AD61B6}" destId="{67593B4F-E956-44D2-8018-BF7BB16E97F3}" srcOrd="0" destOrd="0" parTransId="{4A240B5D-E2B0-41CB-A83F-0408A97D5FAD}" sibTransId="{731D5E91-AD31-4CD7-A5E8-2FF104668EA9}"/>
    <dgm:cxn modelId="{D913E6D1-3DBB-492E-8CA0-E7D4523C9ED5}" type="presParOf" srcId="{A1C8E280-A853-460E-ACC7-CD1BD7509EE2}" destId="{D168EE8D-FE73-4608-867C-CFE48ED79781}" srcOrd="0" destOrd="0" presId="urn:microsoft.com/office/officeart/2005/8/layout/hProcess9"/>
    <dgm:cxn modelId="{DC830393-F31C-4547-BAEE-3EE96529A524}" type="presParOf" srcId="{A1C8E280-A853-460E-ACC7-CD1BD7509EE2}" destId="{BFC65484-2A33-45DA-90DE-3F939625BBC9}" srcOrd="1" destOrd="0" presId="urn:microsoft.com/office/officeart/2005/8/layout/hProcess9"/>
    <dgm:cxn modelId="{A4655775-368D-4ECE-BCDF-5B2D5A7BD263}" type="presParOf" srcId="{BFC65484-2A33-45DA-90DE-3F939625BBC9}" destId="{0BB3BBCC-60AA-4500-8B06-465071A72DD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8A9B89-3437-4085-BB72-806B9C72C7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A2FF250-1F66-4054-B4D7-DCB960D3CFE7}">
      <dgm:prSet/>
      <dgm:spPr/>
      <dgm:t>
        <a:bodyPr/>
        <a:lstStyle/>
        <a:p>
          <a:pPr algn="ctr" rtl="0"/>
          <a:r>
            <a:rPr lang="it-IT" b="1" dirty="0"/>
            <a:t>SEGRETERIA DIDATTICA</a:t>
          </a:r>
          <a:endParaRPr lang="it-IT" dirty="0"/>
        </a:p>
      </dgm:t>
    </dgm:pt>
    <dgm:pt modelId="{7C28B382-94DF-4126-B663-EDEDEA0F61B3}" type="parTrans" cxnId="{FB357558-3044-40AC-8D89-D782C10E59C9}">
      <dgm:prSet/>
      <dgm:spPr/>
      <dgm:t>
        <a:bodyPr/>
        <a:lstStyle/>
        <a:p>
          <a:endParaRPr lang="it-IT"/>
        </a:p>
      </dgm:t>
    </dgm:pt>
    <dgm:pt modelId="{A82B3377-AF83-4AB3-9A08-275C6033125E}" type="sibTrans" cxnId="{FB357558-3044-40AC-8D89-D782C10E59C9}">
      <dgm:prSet/>
      <dgm:spPr/>
      <dgm:t>
        <a:bodyPr/>
        <a:lstStyle/>
        <a:p>
          <a:endParaRPr lang="it-IT"/>
        </a:p>
      </dgm:t>
    </dgm:pt>
    <dgm:pt modelId="{1653697D-B56B-4442-BD08-9390614B5381}" type="pres">
      <dgm:prSet presAssocID="{C08A9B89-3437-4085-BB72-806B9C72C7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D25B95-8493-4B31-AC36-4A50DD0F5067}" type="pres">
      <dgm:prSet presAssocID="{9A2FF250-1F66-4054-B4D7-DCB960D3CF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31B463-34CB-48C3-835E-41F33C9AD245}" type="presOf" srcId="{C08A9B89-3437-4085-BB72-806B9C72C767}" destId="{1653697D-B56B-4442-BD08-9390614B5381}" srcOrd="0" destOrd="0" presId="urn:microsoft.com/office/officeart/2005/8/layout/vList2"/>
    <dgm:cxn modelId="{FB357558-3044-40AC-8D89-D782C10E59C9}" srcId="{C08A9B89-3437-4085-BB72-806B9C72C767}" destId="{9A2FF250-1F66-4054-B4D7-DCB960D3CFE7}" srcOrd="0" destOrd="0" parTransId="{7C28B382-94DF-4126-B663-EDEDEA0F61B3}" sibTransId="{A82B3377-AF83-4AB3-9A08-275C6033125E}"/>
    <dgm:cxn modelId="{944EFFC1-F6E0-4966-87C0-DB5D450CD40F}" type="presOf" srcId="{9A2FF250-1F66-4054-B4D7-DCB960D3CFE7}" destId="{E4D25B95-8493-4B31-AC36-4A50DD0F5067}" srcOrd="0" destOrd="0" presId="urn:microsoft.com/office/officeart/2005/8/layout/vList2"/>
    <dgm:cxn modelId="{7436265D-E1D8-4637-8B50-019C24F6DB34}" type="presParOf" srcId="{1653697D-B56B-4442-BD08-9390614B5381}" destId="{E4D25B95-8493-4B31-AC36-4A50DD0F50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BB0232-C102-446C-9F46-5CD02C54A1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119BAFCB-DFC9-40A6-8992-140F72548E52}">
      <dgm:prSet phldrT="[Testo]"/>
      <dgm:spPr/>
      <dgm:t>
        <a:bodyPr/>
        <a:lstStyle/>
        <a:p>
          <a:r>
            <a:rPr lang="it-IT" b="1" dirty="0"/>
            <a:t>Supporto tecnico per la compilazione dei piani di studio</a:t>
          </a:r>
        </a:p>
      </dgm:t>
    </dgm:pt>
    <dgm:pt modelId="{2D0B6D5E-561C-49F7-AD17-B0B2B85AB332}" type="parTrans" cxnId="{30ABA8C3-9F88-44CB-8653-F3114FC9AB46}">
      <dgm:prSet/>
      <dgm:spPr/>
      <dgm:t>
        <a:bodyPr/>
        <a:lstStyle/>
        <a:p>
          <a:endParaRPr lang="it-IT"/>
        </a:p>
      </dgm:t>
    </dgm:pt>
    <dgm:pt modelId="{8E44C816-A065-4330-BB45-12F9DF97A24C}" type="sibTrans" cxnId="{30ABA8C3-9F88-44CB-8653-F3114FC9AB46}">
      <dgm:prSet/>
      <dgm:spPr/>
      <dgm:t>
        <a:bodyPr/>
        <a:lstStyle/>
        <a:p>
          <a:endParaRPr lang="it-IT"/>
        </a:p>
      </dgm:t>
    </dgm:pt>
    <dgm:pt modelId="{E654A1DE-B638-4EE8-AA80-6D80CED5C9BB}">
      <dgm:prSet phldrT="[Testo]"/>
      <dgm:spPr/>
      <dgm:t>
        <a:bodyPr/>
        <a:lstStyle/>
        <a:p>
          <a:r>
            <a:rPr lang="it-IT" b="1" dirty="0"/>
            <a:t>Supporto nei problemi tecnici di iscrizione agli esami</a:t>
          </a:r>
        </a:p>
      </dgm:t>
    </dgm:pt>
    <dgm:pt modelId="{10BF0521-D8CD-488E-AC4B-CE148AC48A8B}" type="parTrans" cxnId="{C59430E1-B730-43F8-A132-2B18A8BACF3B}">
      <dgm:prSet/>
      <dgm:spPr/>
      <dgm:t>
        <a:bodyPr/>
        <a:lstStyle/>
        <a:p>
          <a:endParaRPr lang="it-IT"/>
        </a:p>
      </dgm:t>
    </dgm:pt>
    <dgm:pt modelId="{E70A59A9-EFC4-4BE1-BECA-816A90F669F5}" type="sibTrans" cxnId="{C59430E1-B730-43F8-A132-2B18A8BACF3B}">
      <dgm:prSet/>
      <dgm:spPr/>
      <dgm:t>
        <a:bodyPr/>
        <a:lstStyle/>
        <a:p>
          <a:endParaRPr lang="it-IT"/>
        </a:p>
      </dgm:t>
    </dgm:pt>
    <dgm:pt modelId="{9670F363-C5D0-49CB-8640-89EB8475E3E8}">
      <dgm:prSet phldrT="[Testo]"/>
      <dgm:spPr/>
      <dgm:t>
        <a:bodyPr/>
        <a:lstStyle/>
        <a:p>
          <a:r>
            <a:rPr lang="it-IT" b="1" dirty="0"/>
            <a:t> Supporto ai docenti nell’elaborazione dei calendari e delle commissioni per esami e lauree</a:t>
          </a:r>
        </a:p>
      </dgm:t>
    </dgm:pt>
    <dgm:pt modelId="{CEA9C935-51CA-4957-8101-39535D242D43}" type="parTrans" cxnId="{C45D99C8-4B7E-410A-8520-CCEAB901132E}">
      <dgm:prSet/>
      <dgm:spPr/>
      <dgm:t>
        <a:bodyPr/>
        <a:lstStyle/>
        <a:p>
          <a:endParaRPr lang="it-IT"/>
        </a:p>
      </dgm:t>
    </dgm:pt>
    <dgm:pt modelId="{D9B0DC5C-BB21-4009-946E-7974F85DA30B}" type="sibTrans" cxnId="{C45D99C8-4B7E-410A-8520-CCEAB901132E}">
      <dgm:prSet/>
      <dgm:spPr/>
      <dgm:t>
        <a:bodyPr/>
        <a:lstStyle/>
        <a:p>
          <a:endParaRPr lang="it-IT"/>
        </a:p>
      </dgm:t>
    </dgm:pt>
    <dgm:pt modelId="{3003AD7D-B47B-4D37-A91A-CAEF534B0C3F}">
      <dgm:prSet phldrT="[Testo]"/>
      <dgm:spPr/>
      <dgm:t>
        <a:bodyPr/>
        <a:lstStyle/>
        <a:p>
          <a:r>
            <a:rPr lang="it-IT" b="1" dirty="0"/>
            <a:t>Sportello supporto online (attivazione in via sperimentale per i corsi di Scienze dell’educazione e Scienze della formazione primaria)</a:t>
          </a:r>
        </a:p>
      </dgm:t>
    </dgm:pt>
    <dgm:pt modelId="{D5AB7A3A-FBDB-4432-8298-B5755AD43958}" type="parTrans" cxnId="{C88B9838-5E8C-4416-B408-DEFC4DA0E91C}">
      <dgm:prSet/>
      <dgm:spPr/>
      <dgm:t>
        <a:bodyPr/>
        <a:lstStyle/>
        <a:p>
          <a:endParaRPr lang="it-IT"/>
        </a:p>
      </dgm:t>
    </dgm:pt>
    <dgm:pt modelId="{847FA78D-7494-44D3-8878-F9E4C4E29919}" type="sibTrans" cxnId="{C88B9838-5E8C-4416-B408-DEFC4DA0E91C}">
      <dgm:prSet/>
      <dgm:spPr/>
      <dgm:t>
        <a:bodyPr/>
        <a:lstStyle/>
        <a:p>
          <a:endParaRPr lang="it-IT"/>
        </a:p>
      </dgm:t>
    </dgm:pt>
    <dgm:pt modelId="{916B6115-C62E-44C6-86BC-31074AFCBE41}" type="pres">
      <dgm:prSet presAssocID="{62BB0232-C102-446C-9F46-5CD02C54A1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C2D5B818-B39C-4418-9602-43D8D6505125}" type="pres">
      <dgm:prSet presAssocID="{62BB0232-C102-446C-9F46-5CD02C54A1B0}" presName="Name1" presStyleCnt="0"/>
      <dgm:spPr/>
    </dgm:pt>
    <dgm:pt modelId="{7C355BC5-C6BD-4367-AB53-98F8371E73AB}" type="pres">
      <dgm:prSet presAssocID="{62BB0232-C102-446C-9F46-5CD02C54A1B0}" presName="cycle" presStyleCnt="0"/>
      <dgm:spPr/>
    </dgm:pt>
    <dgm:pt modelId="{59909A58-9376-4FA9-9143-6BE67B247B95}" type="pres">
      <dgm:prSet presAssocID="{62BB0232-C102-446C-9F46-5CD02C54A1B0}" presName="srcNode" presStyleLbl="node1" presStyleIdx="0" presStyleCnt="4"/>
      <dgm:spPr/>
    </dgm:pt>
    <dgm:pt modelId="{75141E77-CE65-44F5-A6FD-0B755A94DC7E}" type="pres">
      <dgm:prSet presAssocID="{62BB0232-C102-446C-9F46-5CD02C54A1B0}" presName="conn" presStyleLbl="parChTrans1D2" presStyleIdx="0" presStyleCnt="1"/>
      <dgm:spPr/>
      <dgm:t>
        <a:bodyPr/>
        <a:lstStyle/>
        <a:p>
          <a:endParaRPr lang="it-IT"/>
        </a:p>
      </dgm:t>
    </dgm:pt>
    <dgm:pt modelId="{C74D60E0-E4C0-41F2-9057-0F24E2E92C4B}" type="pres">
      <dgm:prSet presAssocID="{62BB0232-C102-446C-9F46-5CD02C54A1B0}" presName="extraNode" presStyleLbl="node1" presStyleIdx="0" presStyleCnt="4"/>
      <dgm:spPr/>
    </dgm:pt>
    <dgm:pt modelId="{97F3FC53-CB00-4180-83DC-1955460B0EE2}" type="pres">
      <dgm:prSet presAssocID="{62BB0232-C102-446C-9F46-5CD02C54A1B0}" presName="dstNode" presStyleLbl="node1" presStyleIdx="0" presStyleCnt="4"/>
      <dgm:spPr/>
    </dgm:pt>
    <dgm:pt modelId="{88B087FB-325F-473E-AAEE-D7AF559AFEAD}" type="pres">
      <dgm:prSet presAssocID="{119BAFCB-DFC9-40A6-8992-140F72548E5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B41D0E-F7FF-49E4-B421-B14177047FB1}" type="pres">
      <dgm:prSet presAssocID="{119BAFCB-DFC9-40A6-8992-140F72548E52}" presName="accent_1" presStyleCnt="0"/>
      <dgm:spPr/>
    </dgm:pt>
    <dgm:pt modelId="{54C7EF82-06DE-49A9-BCA5-837D6B2F6E9D}" type="pres">
      <dgm:prSet presAssocID="{119BAFCB-DFC9-40A6-8992-140F72548E52}" presName="accentRepeatNode" presStyleLbl="solidFgAcc1" presStyleIdx="0" presStyleCnt="4"/>
      <dgm:spPr/>
    </dgm:pt>
    <dgm:pt modelId="{4C6B00A8-7B57-4C56-ACDD-1F802958A881}" type="pres">
      <dgm:prSet presAssocID="{E654A1DE-B638-4EE8-AA80-6D80CED5C9B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41ABA2-B5DB-4C36-9EB1-E39B12ADCA6B}" type="pres">
      <dgm:prSet presAssocID="{E654A1DE-B638-4EE8-AA80-6D80CED5C9BB}" presName="accent_2" presStyleCnt="0"/>
      <dgm:spPr/>
    </dgm:pt>
    <dgm:pt modelId="{D3FAB1AD-05D2-46D0-8499-6182AAF216AB}" type="pres">
      <dgm:prSet presAssocID="{E654A1DE-B638-4EE8-AA80-6D80CED5C9BB}" presName="accentRepeatNode" presStyleLbl="solidFgAcc1" presStyleIdx="1" presStyleCnt="4"/>
      <dgm:spPr/>
    </dgm:pt>
    <dgm:pt modelId="{99874A42-3D05-482F-B07F-01431DAAE0A4}" type="pres">
      <dgm:prSet presAssocID="{9670F363-C5D0-49CB-8640-89EB8475E3E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87865B-127C-4102-8EC1-E03A0A782694}" type="pres">
      <dgm:prSet presAssocID="{9670F363-C5D0-49CB-8640-89EB8475E3E8}" presName="accent_3" presStyleCnt="0"/>
      <dgm:spPr/>
    </dgm:pt>
    <dgm:pt modelId="{592625B7-62C3-4535-8E7E-482BA34FC4FF}" type="pres">
      <dgm:prSet presAssocID="{9670F363-C5D0-49CB-8640-89EB8475E3E8}" presName="accentRepeatNode" presStyleLbl="solidFgAcc1" presStyleIdx="2" presStyleCnt="4"/>
      <dgm:spPr/>
    </dgm:pt>
    <dgm:pt modelId="{50C5495C-DDBB-4290-97B7-6DEA335F789D}" type="pres">
      <dgm:prSet presAssocID="{3003AD7D-B47B-4D37-A91A-CAEF534B0C3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946103-0441-4014-AB22-5243D3B765CF}" type="pres">
      <dgm:prSet presAssocID="{3003AD7D-B47B-4D37-A91A-CAEF534B0C3F}" presName="accent_4" presStyleCnt="0"/>
      <dgm:spPr/>
    </dgm:pt>
    <dgm:pt modelId="{CF99626C-6EF0-468A-B4E5-8659AC7D06A0}" type="pres">
      <dgm:prSet presAssocID="{3003AD7D-B47B-4D37-A91A-CAEF534B0C3F}" presName="accentRepeatNode" presStyleLbl="solidFgAcc1" presStyleIdx="3" presStyleCnt="4"/>
      <dgm:spPr/>
    </dgm:pt>
  </dgm:ptLst>
  <dgm:cxnLst>
    <dgm:cxn modelId="{6AA83126-A7B9-4589-9C2F-47B346B47EE3}" type="presOf" srcId="{9670F363-C5D0-49CB-8640-89EB8475E3E8}" destId="{99874A42-3D05-482F-B07F-01431DAAE0A4}" srcOrd="0" destOrd="0" presId="urn:microsoft.com/office/officeart/2008/layout/VerticalCurvedList"/>
    <dgm:cxn modelId="{C59430E1-B730-43F8-A132-2B18A8BACF3B}" srcId="{62BB0232-C102-446C-9F46-5CD02C54A1B0}" destId="{E654A1DE-B638-4EE8-AA80-6D80CED5C9BB}" srcOrd="1" destOrd="0" parTransId="{10BF0521-D8CD-488E-AC4B-CE148AC48A8B}" sibTransId="{E70A59A9-EFC4-4BE1-BECA-816A90F669F5}"/>
    <dgm:cxn modelId="{C13EFCD6-AF7A-45D5-BB6A-BC2F2F8BEF56}" type="presOf" srcId="{119BAFCB-DFC9-40A6-8992-140F72548E52}" destId="{88B087FB-325F-473E-AAEE-D7AF559AFEAD}" srcOrd="0" destOrd="0" presId="urn:microsoft.com/office/officeart/2008/layout/VerticalCurvedList"/>
    <dgm:cxn modelId="{C45D99C8-4B7E-410A-8520-CCEAB901132E}" srcId="{62BB0232-C102-446C-9F46-5CD02C54A1B0}" destId="{9670F363-C5D0-49CB-8640-89EB8475E3E8}" srcOrd="2" destOrd="0" parTransId="{CEA9C935-51CA-4957-8101-39535D242D43}" sibTransId="{D9B0DC5C-BB21-4009-946E-7974F85DA30B}"/>
    <dgm:cxn modelId="{6639363E-3D4C-47EE-B288-DD4A3F18C3EE}" type="presOf" srcId="{3003AD7D-B47B-4D37-A91A-CAEF534B0C3F}" destId="{50C5495C-DDBB-4290-97B7-6DEA335F789D}" srcOrd="0" destOrd="0" presId="urn:microsoft.com/office/officeart/2008/layout/VerticalCurvedList"/>
    <dgm:cxn modelId="{E0A44371-DD47-4A2A-A8CA-97CE48667DFC}" type="presOf" srcId="{8E44C816-A065-4330-BB45-12F9DF97A24C}" destId="{75141E77-CE65-44F5-A6FD-0B755A94DC7E}" srcOrd="0" destOrd="0" presId="urn:microsoft.com/office/officeart/2008/layout/VerticalCurvedList"/>
    <dgm:cxn modelId="{C88B9838-5E8C-4416-B408-DEFC4DA0E91C}" srcId="{62BB0232-C102-446C-9F46-5CD02C54A1B0}" destId="{3003AD7D-B47B-4D37-A91A-CAEF534B0C3F}" srcOrd="3" destOrd="0" parTransId="{D5AB7A3A-FBDB-4432-8298-B5755AD43958}" sibTransId="{847FA78D-7494-44D3-8878-F9E4C4E29919}"/>
    <dgm:cxn modelId="{30ABA8C3-9F88-44CB-8653-F3114FC9AB46}" srcId="{62BB0232-C102-446C-9F46-5CD02C54A1B0}" destId="{119BAFCB-DFC9-40A6-8992-140F72548E52}" srcOrd="0" destOrd="0" parTransId="{2D0B6D5E-561C-49F7-AD17-B0B2B85AB332}" sibTransId="{8E44C816-A065-4330-BB45-12F9DF97A24C}"/>
    <dgm:cxn modelId="{F7597A0F-A3CB-4BD8-A010-84E4EA9EBDA4}" type="presOf" srcId="{E654A1DE-B638-4EE8-AA80-6D80CED5C9BB}" destId="{4C6B00A8-7B57-4C56-ACDD-1F802958A881}" srcOrd="0" destOrd="0" presId="urn:microsoft.com/office/officeart/2008/layout/VerticalCurvedList"/>
    <dgm:cxn modelId="{901639C8-3F3B-464A-A9A8-1FC780EADD35}" type="presOf" srcId="{62BB0232-C102-446C-9F46-5CD02C54A1B0}" destId="{916B6115-C62E-44C6-86BC-31074AFCBE41}" srcOrd="0" destOrd="0" presId="urn:microsoft.com/office/officeart/2008/layout/VerticalCurvedList"/>
    <dgm:cxn modelId="{20F67277-EC4E-4AAF-851C-E45E489743F3}" type="presParOf" srcId="{916B6115-C62E-44C6-86BC-31074AFCBE41}" destId="{C2D5B818-B39C-4418-9602-43D8D6505125}" srcOrd="0" destOrd="0" presId="urn:microsoft.com/office/officeart/2008/layout/VerticalCurvedList"/>
    <dgm:cxn modelId="{A74563C6-F40C-4CC3-AC59-0EFB7949C835}" type="presParOf" srcId="{C2D5B818-B39C-4418-9602-43D8D6505125}" destId="{7C355BC5-C6BD-4367-AB53-98F8371E73AB}" srcOrd="0" destOrd="0" presId="urn:microsoft.com/office/officeart/2008/layout/VerticalCurvedList"/>
    <dgm:cxn modelId="{DAEC2C3E-A5FA-44B7-A72D-E5C55CC1A308}" type="presParOf" srcId="{7C355BC5-C6BD-4367-AB53-98F8371E73AB}" destId="{59909A58-9376-4FA9-9143-6BE67B247B95}" srcOrd="0" destOrd="0" presId="urn:microsoft.com/office/officeart/2008/layout/VerticalCurvedList"/>
    <dgm:cxn modelId="{BF66323C-B3BC-445B-8C27-7272BB153430}" type="presParOf" srcId="{7C355BC5-C6BD-4367-AB53-98F8371E73AB}" destId="{75141E77-CE65-44F5-A6FD-0B755A94DC7E}" srcOrd="1" destOrd="0" presId="urn:microsoft.com/office/officeart/2008/layout/VerticalCurvedList"/>
    <dgm:cxn modelId="{6EF3987C-9F14-482E-8353-0A6B3263B8DC}" type="presParOf" srcId="{7C355BC5-C6BD-4367-AB53-98F8371E73AB}" destId="{C74D60E0-E4C0-41F2-9057-0F24E2E92C4B}" srcOrd="2" destOrd="0" presId="urn:microsoft.com/office/officeart/2008/layout/VerticalCurvedList"/>
    <dgm:cxn modelId="{A6332227-3B25-4381-B21A-9815F48DEBF2}" type="presParOf" srcId="{7C355BC5-C6BD-4367-AB53-98F8371E73AB}" destId="{97F3FC53-CB00-4180-83DC-1955460B0EE2}" srcOrd="3" destOrd="0" presId="urn:microsoft.com/office/officeart/2008/layout/VerticalCurvedList"/>
    <dgm:cxn modelId="{DF24BA26-2C7F-402E-BECD-80086B85F92B}" type="presParOf" srcId="{C2D5B818-B39C-4418-9602-43D8D6505125}" destId="{88B087FB-325F-473E-AAEE-D7AF559AFEAD}" srcOrd="1" destOrd="0" presId="urn:microsoft.com/office/officeart/2008/layout/VerticalCurvedList"/>
    <dgm:cxn modelId="{69603AE8-5328-406D-9DCE-39C92ABECA03}" type="presParOf" srcId="{C2D5B818-B39C-4418-9602-43D8D6505125}" destId="{8AB41D0E-F7FF-49E4-B421-B14177047FB1}" srcOrd="2" destOrd="0" presId="urn:microsoft.com/office/officeart/2008/layout/VerticalCurvedList"/>
    <dgm:cxn modelId="{EFBB046D-0178-44BC-8987-FB58D1A575F7}" type="presParOf" srcId="{8AB41D0E-F7FF-49E4-B421-B14177047FB1}" destId="{54C7EF82-06DE-49A9-BCA5-837D6B2F6E9D}" srcOrd="0" destOrd="0" presId="urn:microsoft.com/office/officeart/2008/layout/VerticalCurvedList"/>
    <dgm:cxn modelId="{0BEFC8E5-5CA1-44AC-9904-E342CC6368E4}" type="presParOf" srcId="{C2D5B818-B39C-4418-9602-43D8D6505125}" destId="{4C6B00A8-7B57-4C56-ACDD-1F802958A881}" srcOrd="3" destOrd="0" presId="urn:microsoft.com/office/officeart/2008/layout/VerticalCurvedList"/>
    <dgm:cxn modelId="{C8C125B2-95CA-434C-860B-BBCB7777B0F3}" type="presParOf" srcId="{C2D5B818-B39C-4418-9602-43D8D6505125}" destId="{5441ABA2-B5DB-4C36-9EB1-E39B12ADCA6B}" srcOrd="4" destOrd="0" presId="urn:microsoft.com/office/officeart/2008/layout/VerticalCurvedList"/>
    <dgm:cxn modelId="{85E9BEBA-7F1E-4668-81CF-2227161E80A0}" type="presParOf" srcId="{5441ABA2-B5DB-4C36-9EB1-E39B12ADCA6B}" destId="{D3FAB1AD-05D2-46D0-8499-6182AAF216AB}" srcOrd="0" destOrd="0" presId="urn:microsoft.com/office/officeart/2008/layout/VerticalCurvedList"/>
    <dgm:cxn modelId="{4B3B73C9-301C-4874-B0A5-09A2C349472E}" type="presParOf" srcId="{C2D5B818-B39C-4418-9602-43D8D6505125}" destId="{99874A42-3D05-482F-B07F-01431DAAE0A4}" srcOrd="5" destOrd="0" presId="urn:microsoft.com/office/officeart/2008/layout/VerticalCurvedList"/>
    <dgm:cxn modelId="{6B1C9ED6-F8E4-4C26-8FDC-01AC37E8C7DA}" type="presParOf" srcId="{C2D5B818-B39C-4418-9602-43D8D6505125}" destId="{4387865B-127C-4102-8EC1-E03A0A782694}" srcOrd="6" destOrd="0" presId="urn:microsoft.com/office/officeart/2008/layout/VerticalCurvedList"/>
    <dgm:cxn modelId="{46AD7FEE-E6EE-41F0-81A7-FAB052EBA1CD}" type="presParOf" srcId="{4387865B-127C-4102-8EC1-E03A0A782694}" destId="{592625B7-62C3-4535-8E7E-482BA34FC4FF}" srcOrd="0" destOrd="0" presId="urn:microsoft.com/office/officeart/2008/layout/VerticalCurvedList"/>
    <dgm:cxn modelId="{D7208392-4E02-4086-B6D9-9ECFF3633829}" type="presParOf" srcId="{C2D5B818-B39C-4418-9602-43D8D6505125}" destId="{50C5495C-DDBB-4290-97B7-6DEA335F789D}" srcOrd="7" destOrd="0" presId="urn:microsoft.com/office/officeart/2008/layout/VerticalCurvedList"/>
    <dgm:cxn modelId="{E8709CD7-0F38-4B96-94A1-1B1FD06B4346}" type="presParOf" srcId="{C2D5B818-B39C-4418-9602-43D8D6505125}" destId="{7D946103-0441-4014-AB22-5243D3B765CF}" srcOrd="8" destOrd="0" presId="urn:microsoft.com/office/officeart/2008/layout/VerticalCurvedList"/>
    <dgm:cxn modelId="{B62515A4-9A5E-4D23-ACE3-CFDC711356A7}" type="presParOf" srcId="{7D946103-0441-4014-AB22-5243D3B765CF}" destId="{CF99626C-6EF0-468A-B4E5-8659AC7D06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A9B89-3437-4085-BB72-806B9C72C7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A2FF250-1F66-4054-B4D7-DCB960D3CFE7}">
      <dgm:prSet/>
      <dgm:spPr/>
      <dgm:t>
        <a:bodyPr/>
        <a:lstStyle/>
        <a:p>
          <a:pPr algn="ctr" rtl="0"/>
          <a:r>
            <a:rPr lang="it-IT" b="1" dirty="0"/>
            <a:t>SEGRETERIA DIDATTICA</a:t>
          </a:r>
          <a:endParaRPr lang="it-IT" dirty="0"/>
        </a:p>
      </dgm:t>
    </dgm:pt>
    <dgm:pt modelId="{7C28B382-94DF-4126-B663-EDEDEA0F61B3}" type="parTrans" cxnId="{FB357558-3044-40AC-8D89-D782C10E59C9}">
      <dgm:prSet/>
      <dgm:spPr/>
      <dgm:t>
        <a:bodyPr/>
        <a:lstStyle/>
        <a:p>
          <a:endParaRPr lang="it-IT"/>
        </a:p>
      </dgm:t>
    </dgm:pt>
    <dgm:pt modelId="{A82B3377-AF83-4AB3-9A08-275C6033125E}" type="sibTrans" cxnId="{FB357558-3044-40AC-8D89-D782C10E59C9}">
      <dgm:prSet/>
      <dgm:spPr/>
      <dgm:t>
        <a:bodyPr/>
        <a:lstStyle/>
        <a:p>
          <a:endParaRPr lang="it-IT"/>
        </a:p>
      </dgm:t>
    </dgm:pt>
    <dgm:pt modelId="{1653697D-B56B-4442-BD08-9390614B5381}" type="pres">
      <dgm:prSet presAssocID="{C08A9B89-3437-4085-BB72-806B9C72C7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D25B95-8493-4B31-AC36-4A50DD0F5067}" type="pres">
      <dgm:prSet presAssocID="{9A2FF250-1F66-4054-B4D7-DCB960D3CF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31B463-34CB-48C3-835E-41F33C9AD245}" type="presOf" srcId="{C08A9B89-3437-4085-BB72-806B9C72C767}" destId="{1653697D-B56B-4442-BD08-9390614B5381}" srcOrd="0" destOrd="0" presId="urn:microsoft.com/office/officeart/2005/8/layout/vList2"/>
    <dgm:cxn modelId="{FB357558-3044-40AC-8D89-D782C10E59C9}" srcId="{C08A9B89-3437-4085-BB72-806B9C72C767}" destId="{9A2FF250-1F66-4054-B4D7-DCB960D3CFE7}" srcOrd="0" destOrd="0" parTransId="{7C28B382-94DF-4126-B663-EDEDEA0F61B3}" sibTransId="{A82B3377-AF83-4AB3-9A08-275C6033125E}"/>
    <dgm:cxn modelId="{944EFFC1-F6E0-4966-87C0-DB5D450CD40F}" type="presOf" srcId="{9A2FF250-1F66-4054-B4D7-DCB960D3CFE7}" destId="{E4D25B95-8493-4B31-AC36-4A50DD0F5067}" srcOrd="0" destOrd="0" presId="urn:microsoft.com/office/officeart/2005/8/layout/vList2"/>
    <dgm:cxn modelId="{7436265D-E1D8-4637-8B50-019C24F6DB34}" type="presParOf" srcId="{1653697D-B56B-4442-BD08-9390614B5381}" destId="{E4D25B95-8493-4B31-AC36-4A50DD0F50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E33FC-B52A-4A6A-ADF9-D54E2F40C95B}">
      <dsp:nvSpPr>
        <dsp:cNvPr id="0" name=""/>
        <dsp:cNvSpPr/>
      </dsp:nvSpPr>
      <dsp:spPr>
        <a:xfrm>
          <a:off x="0" y="11838"/>
          <a:ext cx="10569146" cy="2736000"/>
        </a:xfrm>
        <a:prstGeom prst="rightArrow">
          <a:avLst/>
        </a:prstGeom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175BD-0A93-4C5F-8DE7-1FCBB0A0538D}">
      <dsp:nvSpPr>
        <dsp:cNvPr id="0" name=""/>
        <dsp:cNvSpPr/>
      </dsp:nvSpPr>
      <dsp:spPr>
        <a:xfrm>
          <a:off x="584352" y="728793"/>
          <a:ext cx="9031252" cy="1326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6080" rIns="0" bIns="3860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>
              <a:latin typeface="Berlin Sans FB Demi" panose="020E0802020502020306" pitchFamily="34" charset="0"/>
            </a:rPr>
            <a:t>A chi posso rivolgermi se ho un problema?</a:t>
          </a:r>
        </a:p>
      </dsp:txBody>
      <dsp:txXfrm>
        <a:off x="584352" y="728793"/>
        <a:ext cx="9031252" cy="132628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72BFC7-F256-4FC3-9EC7-F697DDA0AE7B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/>
            <a:t>La segreteria didattica del Fisppa è articolata su diverse sedi, in base al corso di laurea di afferenza</a:t>
          </a:r>
        </a:p>
      </dsp:txBody>
      <dsp:txXfrm>
        <a:off x="0" y="6411"/>
        <a:ext cx="10515600" cy="13127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329978-9786-4C04-8B62-EA402CC3CC69}">
      <dsp:nvSpPr>
        <dsp:cNvPr id="0" name=""/>
        <dsp:cNvSpPr/>
      </dsp:nvSpPr>
      <dsp:spPr>
        <a:xfrm>
          <a:off x="2536851" y="2506"/>
          <a:ext cx="5441897" cy="410902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548B5-896F-4B09-8FE9-8C09C1FFF5A1}">
      <dsp:nvSpPr>
        <dsp:cNvPr id="0" name=""/>
        <dsp:cNvSpPr/>
      </dsp:nvSpPr>
      <dsp:spPr>
        <a:xfrm>
          <a:off x="3411562" y="3494673"/>
          <a:ext cx="4007686" cy="12674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Per Filosofia, Comunicazione, Scienze dell’educazione e Scienze della formazione primaria, la segreteria didattica si trova in </a:t>
          </a:r>
          <a:r>
            <a:rPr lang="it-IT" sz="1600" u="sng" kern="1200" dirty="0"/>
            <a:t>Piazza del </a:t>
          </a:r>
          <a:r>
            <a:rPr lang="it-IT" sz="1600" u="sng" kern="1200" dirty="0" err="1"/>
            <a:t>Capitaniato</a:t>
          </a:r>
          <a:r>
            <a:rPr lang="it-IT" sz="1600" u="sng" kern="1200" dirty="0"/>
            <a:t> 3</a:t>
          </a:r>
          <a:r>
            <a:rPr lang="it-IT" sz="1600" kern="1200" dirty="0"/>
            <a:t>, presso il </a:t>
          </a:r>
          <a:r>
            <a:rPr lang="it-IT" sz="1600" u="sng" kern="1200" dirty="0"/>
            <a:t>Palazzo del </a:t>
          </a:r>
          <a:r>
            <a:rPr lang="it-IT" sz="1600" u="sng" kern="1200" dirty="0" err="1"/>
            <a:t>Capitanio</a:t>
          </a:r>
          <a:endParaRPr lang="it-IT" sz="1600" kern="1200" dirty="0"/>
        </a:p>
      </dsp:txBody>
      <dsp:txXfrm>
        <a:off x="3411562" y="3494673"/>
        <a:ext cx="4007686" cy="126746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9A6A4C-305A-49EA-909D-06FD1C999271}">
      <dsp:nvSpPr>
        <dsp:cNvPr id="0" name=""/>
        <dsp:cNvSpPr/>
      </dsp:nvSpPr>
      <dsp:spPr>
        <a:xfrm>
          <a:off x="1951943" y="1178"/>
          <a:ext cx="6611712" cy="34791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981B7-A592-4C13-B287-F9E756287109}">
      <dsp:nvSpPr>
        <dsp:cNvPr id="0" name=""/>
        <dsp:cNvSpPr/>
      </dsp:nvSpPr>
      <dsp:spPr>
        <a:xfrm>
          <a:off x="4523338" y="3133623"/>
          <a:ext cx="3870593" cy="12177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Per Sociologia la segreteria didattica si trova in </a:t>
          </a:r>
          <a:r>
            <a:rPr lang="it-IT" sz="2000" u="sng" kern="1200"/>
            <a:t>via Cesarotti 10/12</a:t>
          </a:r>
          <a:r>
            <a:rPr lang="it-IT" sz="2000" kern="1200"/>
            <a:t>, presso il </a:t>
          </a:r>
          <a:r>
            <a:rPr lang="it-IT" sz="2000" u="sng" kern="1200"/>
            <a:t>Palazzo de’ Claricini</a:t>
          </a:r>
          <a:endParaRPr lang="it-IT" sz="2000" kern="1200"/>
        </a:p>
      </dsp:txBody>
      <dsp:txXfrm>
        <a:off x="4523338" y="3133623"/>
        <a:ext cx="3870593" cy="121771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E2C144-24CD-4871-88A4-7F296043F253}">
      <dsp:nvSpPr>
        <dsp:cNvPr id="0" name=""/>
        <dsp:cNvSpPr/>
      </dsp:nvSpPr>
      <dsp:spPr>
        <a:xfrm>
          <a:off x="3683000" y="0"/>
          <a:ext cx="4444999" cy="533535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31301-BF60-4981-AD83-B09DA91C7EA8}">
      <dsp:nvSpPr>
        <dsp:cNvPr id="0" name=""/>
        <dsp:cNvSpPr/>
      </dsp:nvSpPr>
      <dsp:spPr>
        <a:xfrm>
          <a:off x="4171949" y="4099187"/>
          <a:ext cx="3956050" cy="124459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Per la triennale in Scienze dell’educazione con sede a Rovigo, la segreteria didattica si trova presso il </a:t>
          </a:r>
          <a:r>
            <a:rPr lang="it-IT" sz="1900" u="sng" kern="1200" dirty="0"/>
            <a:t>CUR</a:t>
          </a:r>
          <a:r>
            <a:rPr lang="it-IT" sz="1900" kern="1200" dirty="0"/>
            <a:t>, in </a:t>
          </a:r>
          <a:r>
            <a:rPr lang="it-IT" sz="1900" u="sng" kern="1200" dirty="0"/>
            <a:t>viale Porta Adige 45</a:t>
          </a:r>
        </a:p>
      </dsp:txBody>
      <dsp:txXfrm>
        <a:off x="4171949" y="4099187"/>
        <a:ext cx="3956050" cy="124459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AC1E03-FB6B-4248-BBCF-83E481751FDC}">
      <dsp:nvSpPr>
        <dsp:cNvPr id="0" name=""/>
        <dsp:cNvSpPr/>
      </dsp:nvSpPr>
      <dsp:spPr>
        <a:xfrm>
          <a:off x="0" y="239286"/>
          <a:ext cx="10569146" cy="2520000"/>
        </a:xfrm>
        <a:prstGeom prst="rightArrow">
          <a:avLst/>
        </a:prstGeom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81EB2F-4CF4-4146-97A1-2B6DC400734E}">
      <dsp:nvSpPr>
        <dsp:cNvPr id="0" name=""/>
        <dsp:cNvSpPr/>
      </dsp:nvSpPr>
      <dsp:spPr>
        <a:xfrm>
          <a:off x="850178" y="869286"/>
          <a:ext cx="8969324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>
              <a:latin typeface="Berlin Sans FB Demi" panose="020E0802020502020306" pitchFamily="34" charset="0"/>
            </a:rPr>
            <a:t>Che cosa posso fare in autonomia su </a:t>
          </a:r>
          <a:r>
            <a:rPr lang="it-IT" sz="3500" kern="1200" dirty="0" err="1">
              <a:latin typeface="Berlin Sans FB Demi" panose="020E0802020502020306" pitchFamily="34" charset="0"/>
            </a:rPr>
            <a:t>Uniweb</a:t>
          </a:r>
          <a:r>
            <a:rPr lang="it-IT" sz="3500" kern="1200" dirty="0">
              <a:latin typeface="Berlin Sans FB Demi" panose="020E0802020502020306" pitchFamily="34" charset="0"/>
            </a:rPr>
            <a:t>?</a:t>
          </a:r>
        </a:p>
      </dsp:txBody>
      <dsp:txXfrm>
        <a:off x="850178" y="869286"/>
        <a:ext cx="8969324" cy="12600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038360-3A2A-432D-9A41-05D0FD1550AB}">
      <dsp:nvSpPr>
        <dsp:cNvPr id="0" name=""/>
        <dsp:cNvSpPr/>
      </dsp:nvSpPr>
      <dsp:spPr>
        <a:xfrm rot="10800000">
          <a:off x="2092753" y="0"/>
          <a:ext cx="6992874" cy="132556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536" tIns="190500" rIns="3556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000" kern="1200"/>
            <a:t>Uniweb ti permette di</a:t>
          </a:r>
        </a:p>
      </dsp:txBody>
      <dsp:txXfrm rot="10800000">
        <a:off x="2092753" y="0"/>
        <a:ext cx="6992874" cy="1325563"/>
      </dsp:txXfrm>
    </dsp:sp>
    <dsp:sp modelId="{457BF44F-C9E9-41E7-8518-A0A631AA4874}">
      <dsp:nvSpPr>
        <dsp:cNvPr id="0" name=""/>
        <dsp:cNvSpPr/>
      </dsp:nvSpPr>
      <dsp:spPr>
        <a:xfrm>
          <a:off x="1429972" y="0"/>
          <a:ext cx="1325563" cy="13255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136C82-E173-4C28-9993-3B6AF09BF639}">
      <dsp:nvSpPr>
        <dsp:cNvPr id="0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Accedere alla tua carriera, visualizzarne lo status e gestirla in autonomia</a:t>
          </a:r>
        </a:p>
      </dsp:txBody>
      <dsp:txXfrm>
        <a:off x="2451" y="1740535"/>
        <a:ext cx="2569852" cy="1740535"/>
      </dsp:txXfrm>
    </dsp:sp>
    <dsp:sp modelId="{FDC1AE49-D47E-491C-8610-1BF1BA9052B0}">
      <dsp:nvSpPr>
        <dsp:cNvPr id="0" name=""/>
        <dsp:cNvSpPr/>
      </dsp:nvSpPr>
      <dsp:spPr>
        <a:xfrm>
          <a:off x="562880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6F0BB-A14C-4D62-9D46-94986B958E44}">
      <dsp:nvSpPr>
        <dsp:cNvPr id="0" name=""/>
        <dsp:cNvSpPr/>
      </dsp:nvSpPr>
      <dsp:spPr>
        <a:xfrm>
          <a:off x="2649399" y="0"/>
          <a:ext cx="2569852" cy="435133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Compilare il PIANO DI STUDI inserendo gli esami previsti dal tuo corso (*)</a:t>
          </a:r>
        </a:p>
      </dsp:txBody>
      <dsp:txXfrm>
        <a:off x="2649399" y="1740535"/>
        <a:ext cx="2569852" cy="1740535"/>
      </dsp:txXfrm>
    </dsp:sp>
    <dsp:sp modelId="{541846CE-4EDB-41F3-834C-865C496392A3}">
      <dsp:nvSpPr>
        <dsp:cNvPr id="0" name=""/>
        <dsp:cNvSpPr/>
      </dsp:nvSpPr>
      <dsp:spPr>
        <a:xfrm>
          <a:off x="3209828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EBE78-6445-4C31-8462-596B3355B012}">
      <dsp:nvSpPr>
        <dsp:cNvPr id="0" name=""/>
        <dsp:cNvSpPr/>
      </dsp:nvSpPr>
      <dsp:spPr>
        <a:xfrm>
          <a:off x="5296347" y="0"/>
          <a:ext cx="2569852" cy="435133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14186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/>
            <a:t>Iscriverti agli ESAMI</a:t>
          </a:r>
        </a:p>
      </dsp:txBody>
      <dsp:txXfrm>
        <a:off x="5296347" y="1740535"/>
        <a:ext cx="2569852" cy="1740535"/>
      </dsp:txXfrm>
    </dsp:sp>
    <dsp:sp modelId="{AC1DBD7D-AD2C-4A64-A75E-FDA4AF8E5FF6}">
      <dsp:nvSpPr>
        <dsp:cNvPr id="0" name=""/>
        <dsp:cNvSpPr/>
      </dsp:nvSpPr>
      <dsp:spPr>
        <a:xfrm>
          <a:off x="5856776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9DF77-5159-4BF1-B17F-88193D7ADAC1}">
      <dsp:nvSpPr>
        <dsp:cNvPr id="0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79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RIFIUTARE il voto di un esame che vuoi sostenere nuovamente</a:t>
          </a:r>
        </a:p>
      </dsp:txBody>
      <dsp:txXfrm>
        <a:off x="7943295" y="1740535"/>
        <a:ext cx="2569852" cy="1740535"/>
      </dsp:txXfrm>
    </dsp:sp>
    <dsp:sp modelId="{CC479637-DD89-4D09-B3D2-CE0D72369754}">
      <dsp:nvSpPr>
        <dsp:cNvPr id="0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25BE5-F187-4F20-9617-DBC8EAA725EB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AE9CE0-E671-49F9-A743-7F94AB392DD9}">
      <dsp:nvSpPr>
        <dsp:cNvPr id="0" name=""/>
        <dsp:cNvSpPr/>
      </dsp:nvSpPr>
      <dsp:spPr>
        <a:xfrm>
          <a:off x="3364992" y="0"/>
          <a:ext cx="3785616" cy="866516"/>
        </a:xfrm>
        <a:prstGeom prst="roundRect">
          <a:avLst/>
        </a:prstGeom>
        <a:solidFill>
          <a:srgbClr val="B513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/>
            <a:t>Link e contatti utili</a:t>
          </a:r>
        </a:p>
      </dsp:txBody>
      <dsp:txXfrm>
        <a:off x="3364992" y="0"/>
        <a:ext cx="3785616" cy="86651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62DB04-8785-4801-8C8C-54CFCAFF0DC6}">
      <dsp:nvSpPr>
        <dsp:cNvPr id="0" name=""/>
        <dsp:cNvSpPr/>
      </dsp:nvSpPr>
      <dsp:spPr>
        <a:xfrm rot="5400000">
          <a:off x="7404979" y="-3267123"/>
          <a:ext cx="557185" cy="7231596"/>
        </a:xfrm>
        <a:prstGeom prst="round2SameRect">
          <a:avLst/>
        </a:prstGeom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>
              <a:solidFill>
                <a:schemeClr val="tx1"/>
              </a:solidFill>
            </a:rPr>
            <a:t>www.unipd.it/iscrizioni-tasse-servizi</a:t>
          </a:r>
        </a:p>
      </dsp:txBody>
      <dsp:txXfrm rot="5400000">
        <a:off x="7404979" y="-3267123"/>
        <a:ext cx="557185" cy="7231596"/>
      </dsp:txXfrm>
    </dsp:sp>
    <dsp:sp modelId="{58949D61-35AA-4EE8-8AAD-4FE182B973BA}">
      <dsp:nvSpPr>
        <dsp:cNvPr id="0" name=""/>
        <dsp:cNvSpPr/>
      </dsp:nvSpPr>
      <dsp:spPr>
        <a:xfrm>
          <a:off x="0" y="434"/>
          <a:ext cx="4067773" cy="696481"/>
        </a:xfrm>
        <a:prstGeom prst="roundRect">
          <a:avLst/>
        </a:prstGeom>
        <a:solidFill>
          <a:srgbClr val="B513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Iscrizioni, contribuzioni, servizi</a:t>
          </a:r>
        </a:p>
      </dsp:txBody>
      <dsp:txXfrm>
        <a:off x="0" y="434"/>
        <a:ext cx="4067773" cy="696481"/>
      </dsp:txXfrm>
    </dsp:sp>
    <dsp:sp modelId="{9B2C6EC1-4724-498B-A848-54AB8CA13704}">
      <dsp:nvSpPr>
        <dsp:cNvPr id="0" name=""/>
        <dsp:cNvSpPr/>
      </dsp:nvSpPr>
      <dsp:spPr>
        <a:xfrm rot="5400000">
          <a:off x="7404979" y="-2535817"/>
          <a:ext cx="557185" cy="7231596"/>
        </a:xfrm>
        <a:prstGeom prst="round2SameRect">
          <a:avLst/>
        </a:prstGeom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/>
            <a:t>www.fisppa.unipd.it/dipartimento/sedi</a:t>
          </a:r>
        </a:p>
      </dsp:txBody>
      <dsp:txXfrm rot="5400000">
        <a:off x="7404979" y="-2535817"/>
        <a:ext cx="557185" cy="7231596"/>
      </dsp:txXfrm>
    </dsp:sp>
    <dsp:sp modelId="{48C38B36-3DB5-4D5D-9FBE-F88B6CABCF04}">
      <dsp:nvSpPr>
        <dsp:cNvPr id="0" name=""/>
        <dsp:cNvSpPr/>
      </dsp:nvSpPr>
      <dsp:spPr>
        <a:xfrm>
          <a:off x="0" y="731739"/>
          <a:ext cx="4067773" cy="696481"/>
        </a:xfrm>
        <a:prstGeom prst="roundRect">
          <a:avLst/>
        </a:prstGeom>
        <a:solidFill>
          <a:srgbClr val="B513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Sedi e strutture</a:t>
          </a:r>
        </a:p>
      </dsp:txBody>
      <dsp:txXfrm>
        <a:off x="0" y="731739"/>
        <a:ext cx="4067773" cy="696481"/>
      </dsp:txXfrm>
    </dsp:sp>
    <dsp:sp modelId="{703155C6-C291-419D-9D5A-50EB87AE7B6F}">
      <dsp:nvSpPr>
        <dsp:cNvPr id="0" name=""/>
        <dsp:cNvSpPr/>
      </dsp:nvSpPr>
      <dsp:spPr>
        <a:xfrm rot="5400000">
          <a:off x="7404979" y="-1804512"/>
          <a:ext cx="557185" cy="7231596"/>
        </a:xfrm>
        <a:prstGeom prst="round2SameRect">
          <a:avLst/>
        </a:prstGeom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/>
            <a:t>elearning.unipd.it/</a:t>
          </a:r>
          <a:r>
            <a:rPr lang="it-IT" sz="2400" b="1" kern="1200" dirty="0" err="1"/>
            <a:t>scienzeumane</a:t>
          </a:r>
          <a:endParaRPr lang="it-IT" sz="2400" b="1" kern="1200" dirty="0"/>
        </a:p>
      </dsp:txBody>
      <dsp:txXfrm rot="5400000">
        <a:off x="7404979" y="-1804512"/>
        <a:ext cx="557185" cy="7231596"/>
      </dsp:txXfrm>
    </dsp:sp>
    <dsp:sp modelId="{F8245CD6-6886-4915-BF2A-6CC9FE3D2114}">
      <dsp:nvSpPr>
        <dsp:cNvPr id="0" name=""/>
        <dsp:cNvSpPr/>
      </dsp:nvSpPr>
      <dsp:spPr>
        <a:xfrm>
          <a:off x="0" y="1463045"/>
          <a:ext cx="4067773" cy="696481"/>
        </a:xfrm>
        <a:prstGeom prst="roundRect">
          <a:avLst/>
        </a:prstGeom>
        <a:solidFill>
          <a:srgbClr val="B513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/>
            <a:t>Moodle</a:t>
          </a:r>
          <a:endParaRPr lang="it-IT" sz="2400" kern="1200" dirty="0"/>
        </a:p>
      </dsp:txBody>
      <dsp:txXfrm>
        <a:off x="0" y="1463045"/>
        <a:ext cx="4067773" cy="696481"/>
      </dsp:txXfrm>
    </dsp:sp>
    <dsp:sp modelId="{AFBDD852-61E2-4A5C-B19C-8CF011EEAF8F}">
      <dsp:nvSpPr>
        <dsp:cNvPr id="0" name=""/>
        <dsp:cNvSpPr/>
      </dsp:nvSpPr>
      <dsp:spPr>
        <a:xfrm rot="5400000">
          <a:off x="7404979" y="-1073206"/>
          <a:ext cx="557185" cy="7231596"/>
        </a:xfrm>
        <a:prstGeom prst="round2SameRect">
          <a:avLst/>
        </a:prstGeom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/>
            <a:t>uniweb.unipd.it</a:t>
          </a:r>
        </a:p>
      </dsp:txBody>
      <dsp:txXfrm rot="5400000">
        <a:off x="7404979" y="-1073206"/>
        <a:ext cx="557185" cy="7231596"/>
      </dsp:txXfrm>
    </dsp:sp>
    <dsp:sp modelId="{DA294777-31F6-4655-A08F-46AE710B69E8}">
      <dsp:nvSpPr>
        <dsp:cNvPr id="0" name=""/>
        <dsp:cNvSpPr/>
      </dsp:nvSpPr>
      <dsp:spPr>
        <a:xfrm>
          <a:off x="0" y="2194350"/>
          <a:ext cx="4067773" cy="696481"/>
        </a:xfrm>
        <a:prstGeom prst="roundRect">
          <a:avLst/>
        </a:prstGeom>
        <a:solidFill>
          <a:srgbClr val="B513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/>
            <a:t>Uniweb</a:t>
          </a:r>
          <a:endParaRPr lang="it-IT" sz="2400" kern="1200" dirty="0"/>
        </a:p>
      </dsp:txBody>
      <dsp:txXfrm>
        <a:off x="0" y="2194350"/>
        <a:ext cx="4067773" cy="696481"/>
      </dsp:txXfrm>
    </dsp:sp>
    <dsp:sp modelId="{0702B0D8-66F3-419D-B3C8-279578104E68}">
      <dsp:nvSpPr>
        <dsp:cNvPr id="0" name=""/>
        <dsp:cNvSpPr/>
      </dsp:nvSpPr>
      <dsp:spPr>
        <a:xfrm rot="5400000">
          <a:off x="7404979" y="-341901"/>
          <a:ext cx="557185" cy="7231596"/>
        </a:xfrm>
        <a:prstGeom prst="round2SameRect">
          <a:avLst/>
        </a:prstGeom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/>
            <a:t>www.unipd.it/uniweb</a:t>
          </a:r>
        </a:p>
      </dsp:txBody>
      <dsp:txXfrm rot="5400000">
        <a:off x="7404979" y="-341901"/>
        <a:ext cx="557185" cy="7231596"/>
      </dsp:txXfrm>
    </dsp:sp>
    <dsp:sp modelId="{369023EB-2297-47E3-9992-F5CA1DA4BCA1}">
      <dsp:nvSpPr>
        <dsp:cNvPr id="0" name=""/>
        <dsp:cNvSpPr/>
      </dsp:nvSpPr>
      <dsp:spPr>
        <a:xfrm>
          <a:off x="0" y="2925656"/>
          <a:ext cx="4067773" cy="696481"/>
        </a:xfrm>
        <a:prstGeom prst="roundRect">
          <a:avLst/>
        </a:prstGeom>
        <a:solidFill>
          <a:srgbClr val="B513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Manuali online</a:t>
          </a:r>
        </a:p>
      </dsp:txBody>
      <dsp:txXfrm>
        <a:off x="0" y="2925656"/>
        <a:ext cx="4067773" cy="696481"/>
      </dsp:txXfrm>
    </dsp:sp>
    <dsp:sp modelId="{656A2B86-43B0-4BBE-B0BF-F9663000FFBA}">
      <dsp:nvSpPr>
        <dsp:cNvPr id="0" name=""/>
        <dsp:cNvSpPr/>
      </dsp:nvSpPr>
      <dsp:spPr>
        <a:xfrm rot="5400000">
          <a:off x="7404979" y="389403"/>
          <a:ext cx="557185" cy="7231596"/>
        </a:xfrm>
        <a:prstGeom prst="round2SameRect">
          <a:avLst/>
        </a:prstGeom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 dirty="0"/>
            <a:t>http://www.gestionedidattica.unipd.it/PortaleStudenti</a:t>
          </a:r>
        </a:p>
      </dsp:txBody>
      <dsp:txXfrm rot="5400000">
        <a:off x="7404979" y="389403"/>
        <a:ext cx="557185" cy="7231596"/>
      </dsp:txXfrm>
    </dsp:sp>
    <dsp:sp modelId="{3E57EBE8-5A61-4810-9B86-097FD26B771B}">
      <dsp:nvSpPr>
        <dsp:cNvPr id="0" name=""/>
        <dsp:cNvSpPr/>
      </dsp:nvSpPr>
      <dsp:spPr>
        <a:xfrm>
          <a:off x="0" y="3656961"/>
          <a:ext cx="4067773" cy="696481"/>
        </a:xfrm>
        <a:prstGeom prst="roundRect">
          <a:avLst/>
        </a:prstGeom>
        <a:solidFill>
          <a:srgbClr val="B513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Portale studenti</a:t>
          </a:r>
        </a:p>
      </dsp:txBody>
      <dsp:txXfrm>
        <a:off x="0" y="3656961"/>
        <a:ext cx="4067773" cy="696481"/>
      </dsp:txXfrm>
    </dsp:sp>
    <dsp:sp modelId="{B1CB2A64-D33C-4CD0-8741-9C98CEA9B551}">
      <dsp:nvSpPr>
        <dsp:cNvPr id="0" name=""/>
        <dsp:cNvSpPr/>
      </dsp:nvSpPr>
      <dsp:spPr>
        <a:xfrm rot="5400000">
          <a:off x="7404979" y="1120709"/>
          <a:ext cx="557185" cy="7231596"/>
        </a:xfrm>
        <a:prstGeom prst="round2SameRect">
          <a:avLst/>
        </a:prstGeom>
        <a:gradFill flip="none" rotWithShape="0">
          <a:gsLst>
            <a:gs pos="0">
              <a:srgbClr val="B51321">
                <a:tint val="66000"/>
                <a:satMod val="160000"/>
              </a:srgbClr>
            </a:gs>
            <a:gs pos="50000">
              <a:srgbClr val="B51321">
                <a:tint val="44500"/>
                <a:satMod val="160000"/>
              </a:srgbClr>
            </a:gs>
            <a:gs pos="100000">
              <a:srgbClr val="B51321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/>
            <a:t>Dal II° anno in poi, per informazioni relative agli aspetti didattici è possibile consultare le pagine </a:t>
          </a:r>
          <a:r>
            <a:rPr lang="it-IT" sz="1400" b="1" kern="1200" dirty="0" err="1"/>
            <a:t>moodle</a:t>
          </a:r>
          <a:r>
            <a:rPr lang="it-IT" sz="1400" b="0" kern="1200" dirty="0"/>
            <a:t> della Scuola di scienze umane oppure</a:t>
          </a:r>
          <a:r>
            <a:rPr lang="it-IT" sz="1400" kern="1200" dirty="0"/>
            <a:t> contattare i </a:t>
          </a:r>
          <a:r>
            <a:rPr lang="it-IT" sz="1400" b="1" kern="1200" dirty="0"/>
            <a:t>docenti responsabili di flusso</a:t>
          </a:r>
          <a:r>
            <a:rPr lang="it-IT" sz="1400" kern="1200" dirty="0"/>
            <a:t>.</a:t>
          </a:r>
        </a:p>
      </dsp:txBody>
      <dsp:txXfrm rot="5400000">
        <a:off x="7404979" y="1120709"/>
        <a:ext cx="557185" cy="7231596"/>
      </dsp:txXfrm>
    </dsp:sp>
    <dsp:sp modelId="{09EFC9BD-2AB5-44D0-880A-5B594FEB4223}">
      <dsp:nvSpPr>
        <dsp:cNvPr id="0" name=""/>
        <dsp:cNvSpPr/>
      </dsp:nvSpPr>
      <dsp:spPr>
        <a:xfrm>
          <a:off x="0" y="4388267"/>
          <a:ext cx="4067773" cy="696481"/>
        </a:xfrm>
        <a:prstGeom prst="roundRect">
          <a:avLst/>
        </a:prstGeom>
        <a:solidFill>
          <a:srgbClr val="B513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Erasmus</a:t>
          </a:r>
        </a:p>
      </dsp:txBody>
      <dsp:txXfrm>
        <a:off x="0" y="4388267"/>
        <a:ext cx="4067773" cy="6964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B87863-B5C7-4F1B-B1CF-AFDEB13D6AA6}">
      <dsp:nvSpPr>
        <dsp:cNvPr id="0" name=""/>
        <dsp:cNvSpPr/>
      </dsp:nvSpPr>
      <dsp:spPr>
        <a:xfrm>
          <a:off x="5134" y="0"/>
          <a:ext cx="10505330" cy="13255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700" kern="1200" dirty="0"/>
            <a:t>UFFICIO CARRIERE STUDENTI</a:t>
          </a:r>
        </a:p>
      </dsp:txBody>
      <dsp:txXfrm>
        <a:off x="5134" y="0"/>
        <a:ext cx="10505330" cy="1325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B87863-B5C7-4F1B-B1CF-AFDEB13D6AA6}">
      <dsp:nvSpPr>
        <dsp:cNvPr id="0" name=""/>
        <dsp:cNvSpPr/>
      </dsp:nvSpPr>
      <dsp:spPr>
        <a:xfrm>
          <a:off x="5134" y="0"/>
          <a:ext cx="10505330" cy="13255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700" kern="1200" dirty="0"/>
            <a:t>UFFICIO CARRIERE STUDENTI</a:t>
          </a:r>
        </a:p>
      </dsp:txBody>
      <dsp:txXfrm>
        <a:off x="5134" y="0"/>
        <a:ext cx="10505330" cy="13255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B87863-B5C7-4F1B-B1CF-AFDEB13D6AA6}">
      <dsp:nvSpPr>
        <dsp:cNvPr id="0" name=""/>
        <dsp:cNvSpPr/>
      </dsp:nvSpPr>
      <dsp:spPr>
        <a:xfrm>
          <a:off x="5134" y="0"/>
          <a:ext cx="10505330" cy="13255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700" kern="1200" dirty="0"/>
            <a:t>UFFICIO CARRIERE STUDENTI</a:t>
          </a:r>
        </a:p>
      </dsp:txBody>
      <dsp:txXfrm>
        <a:off x="5134" y="0"/>
        <a:ext cx="10505330" cy="13255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B87863-B5C7-4F1B-B1CF-AFDEB13D6AA6}">
      <dsp:nvSpPr>
        <dsp:cNvPr id="0" name=""/>
        <dsp:cNvSpPr/>
      </dsp:nvSpPr>
      <dsp:spPr>
        <a:xfrm>
          <a:off x="5134" y="0"/>
          <a:ext cx="10505330" cy="13255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700" kern="1200" dirty="0"/>
            <a:t>UFFICIO CARRIERE STUDENTI</a:t>
          </a:r>
        </a:p>
      </dsp:txBody>
      <dsp:txXfrm>
        <a:off x="5134" y="0"/>
        <a:ext cx="10505330" cy="132556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8EE8D-FE73-4608-867C-CFE48ED79781}">
      <dsp:nvSpPr>
        <dsp:cNvPr id="0" name=""/>
        <dsp:cNvSpPr/>
      </dsp:nvSpPr>
      <dsp:spPr>
        <a:xfrm>
          <a:off x="788669" y="0"/>
          <a:ext cx="8938260" cy="13255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3BBCC-60AA-4500-8B06-465071A72DD5}">
      <dsp:nvSpPr>
        <dsp:cNvPr id="0" name=""/>
        <dsp:cNvSpPr/>
      </dsp:nvSpPr>
      <dsp:spPr>
        <a:xfrm>
          <a:off x="115014" y="397668"/>
          <a:ext cx="10285571" cy="530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/>
            <a:t>L’Ufficio carriere studenti si trova sul Lungoargine del Piovego al n.2 (Segreterie centrali)</a:t>
          </a:r>
        </a:p>
      </dsp:txBody>
      <dsp:txXfrm>
        <a:off x="115014" y="397668"/>
        <a:ext cx="10285571" cy="5302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D25B95-8493-4B31-AC36-4A50DD0F5067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500" b="1" kern="1200" dirty="0"/>
            <a:t>SEGRETERIA DIDATTICA</a:t>
          </a:r>
          <a:endParaRPr lang="it-IT" sz="5500" kern="1200" dirty="0"/>
        </a:p>
      </dsp:txBody>
      <dsp:txXfrm>
        <a:off x="0" y="3193"/>
        <a:ext cx="10515600" cy="131917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141E77-CE65-44F5-A6FD-0B755A94DC7E}">
      <dsp:nvSpPr>
        <dsp:cNvPr id="0" name=""/>
        <dsp:cNvSpPr/>
      </dsp:nvSpPr>
      <dsp:spPr>
        <a:xfrm>
          <a:off x="-6313173" y="-965716"/>
          <a:ext cx="7514671" cy="7514671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087FB-325F-473E-AAEE-D7AF559AFEAD}">
      <dsp:nvSpPr>
        <dsp:cNvPr id="0" name=""/>
        <dsp:cNvSpPr/>
      </dsp:nvSpPr>
      <dsp:spPr>
        <a:xfrm>
          <a:off x="628773" y="429239"/>
          <a:ext cx="9807645" cy="85892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77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/>
            <a:t>Supporto tecnico per la compilazione dei piani di studio</a:t>
          </a:r>
        </a:p>
      </dsp:txBody>
      <dsp:txXfrm>
        <a:off x="628773" y="429239"/>
        <a:ext cx="9807645" cy="858925"/>
      </dsp:txXfrm>
    </dsp:sp>
    <dsp:sp modelId="{54C7EF82-06DE-49A9-BCA5-837D6B2F6E9D}">
      <dsp:nvSpPr>
        <dsp:cNvPr id="0" name=""/>
        <dsp:cNvSpPr/>
      </dsp:nvSpPr>
      <dsp:spPr>
        <a:xfrm>
          <a:off x="91944" y="321873"/>
          <a:ext cx="1073656" cy="1073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B00A8-7B57-4C56-ACDD-1F802958A881}">
      <dsp:nvSpPr>
        <dsp:cNvPr id="0" name=""/>
        <dsp:cNvSpPr/>
      </dsp:nvSpPr>
      <dsp:spPr>
        <a:xfrm>
          <a:off x="1121214" y="1717850"/>
          <a:ext cx="9315203" cy="858925"/>
        </a:xfrm>
        <a:prstGeom prst="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77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/>
            <a:t>Supporto nei problemi tecnici di iscrizione agli esami</a:t>
          </a:r>
        </a:p>
      </dsp:txBody>
      <dsp:txXfrm>
        <a:off x="1121214" y="1717850"/>
        <a:ext cx="9315203" cy="858925"/>
      </dsp:txXfrm>
    </dsp:sp>
    <dsp:sp modelId="{D3FAB1AD-05D2-46D0-8499-6182AAF216AB}">
      <dsp:nvSpPr>
        <dsp:cNvPr id="0" name=""/>
        <dsp:cNvSpPr/>
      </dsp:nvSpPr>
      <dsp:spPr>
        <a:xfrm>
          <a:off x="584386" y="1610485"/>
          <a:ext cx="1073656" cy="1073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74A42-3D05-482F-B07F-01431DAAE0A4}">
      <dsp:nvSpPr>
        <dsp:cNvPr id="0" name=""/>
        <dsp:cNvSpPr/>
      </dsp:nvSpPr>
      <dsp:spPr>
        <a:xfrm>
          <a:off x="1121214" y="3006461"/>
          <a:ext cx="9315203" cy="858925"/>
        </a:xfrm>
        <a:prstGeom prst="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77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/>
            <a:t> Supporto ai docenti nell’elaborazione dei calendari e delle commissioni per esami e lauree</a:t>
          </a:r>
        </a:p>
      </dsp:txBody>
      <dsp:txXfrm>
        <a:off x="1121214" y="3006461"/>
        <a:ext cx="9315203" cy="858925"/>
      </dsp:txXfrm>
    </dsp:sp>
    <dsp:sp modelId="{592625B7-62C3-4535-8E7E-482BA34FC4FF}">
      <dsp:nvSpPr>
        <dsp:cNvPr id="0" name=""/>
        <dsp:cNvSpPr/>
      </dsp:nvSpPr>
      <dsp:spPr>
        <a:xfrm>
          <a:off x="584386" y="2899096"/>
          <a:ext cx="1073656" cy="1073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5495C-DDBB-4290-97B7-6DEA335F789D}">
      <dsp:nvSpPr>
        <dsp:cNvPr id="0" name=""/>
        <dsp:cNvSpPr/>
      </dsp:nvSpPr>
      <dsp:spPr>
        <a:xfrm>
          <a:off x="628773" y="4295073"/>
          <a:ext cx="9807645" cy="858925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77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/>
            <a:t>Sportello supporto online (attivazione in via sperimentale per i corsi di Scienze dell’educazione e Scienze della formazione primaria)</a:t>
          </a:r>
        </a:p>
      </dsp:txBody>
      <dsp:txXfrm>
        <a:off x="628773" y="4295073"/>
        <a:ext cx="9807645" cy="858925"/>
      </dsp:txXfrm>
    </dsp:sp>
    <dsp:sp modelId="{CF99626C-6EF0-468A-B4E5-8659AC7D06A0}">
      <dsp:nvSpPr>
        <dsp:cNvPr id="0" name=""/>
        <dsp:cNvSpPr/>
      </dsp:nvSpPr>
      <dsp:spPr>
        <a:xfrm>
          <a:off x="91944" y="4187707"/>
          <a:ext cx="1073656" cy="1073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D25B95-8493-4B31-AC36-4A50DD0F5067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500" b="1" kern="1200" dirty="0"/>
            <a:t>SEGRETERIA DIDATTICA</a:t>
          </a:r>
          <a:endParaRPr lang="it-IT" sz="5500" kern="1200" dirty="0"/>
        </a:p>
      </dsp:txBody>
      <dsp:txXfrm>
        <a:off x="0" y="3193"/>
        <a:ext cx="10515600" cy="1319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792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3168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0304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0111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1105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7559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8950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0154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796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5248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8470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9A85-300F-420D-A2CE-65A1E0A8ACD8}" type="datetimeFigureOut">
              <a:rPr lang="it-IT" smtClean="0"/>
              <a:pPr/>
              <a:t>14/10/2022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EAA8C-02F0-45D0-B54A-93FBDA9CFF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682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mailto:lauree.fisppa@unipd.it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pd.it/" TargetMode="Externa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hyperlink" Target="https://elearning.unipd.it/scienzeumane/course/view.php?id=873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pd.it/frontoffice-carriere-studenti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destra 4"/>
          <p:cNvSpPr/>
          <p:nvPr/>
        </p:nvSpPr>
        <p:spPr>
          <a:xfrm>
            <a:off x="1037968" y="107092"/>
            <a:ext cx="10939848" cy="2710249"/>
          </a:xfrm>
          <a:prstGeom prst="rightArrow">
            <a:avLst/>
          </a:prstGeom>
          <a:gradFill flip="none" rotWithShape="1">
            <a:gsLst>
              <a:gs pos="0">
                <a:srgbClr val="B51321">
                  <a:tint val="66000"/>
                  <a:satMod val="160000"/>
                </a:srgbClr>
              </a:gs>
              <a:gs pos="50000">
                <a:srgbClr val="B51321">
                  <a:tint val="44500"/>
                  <a:satMod val="160000"/>
                </a:srgbClr>
              </a:gs>
              <a:gs pos="100000">
                <a:srgbClr val="B5132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527223"/>
            <a:ext cx="9144000" cy="1713470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Berlin Sans FB Demi" panose="020E0802020502020306" pitchFamily="34" charset="0"/>
              </a:rPr>
              <a:t>ORIENTARSI IN SEGRETERIA?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90" y="3059713"/>
            <a:ext cx="5905500" cy="2600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86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3249868"/>
              </p:ext>
            </p:extLst>
          </p:nvPr>
        </p:nvGraphicFramePr>
        <p:xfrm>
          <a:off x="838200" y="593725"/>
          <a:ext cx="10515600" cy="558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16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3BEA0FF2-C854-41D4-BF14-944C27217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825624"/>
            <a:ext cx="10856650" cy="4832627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  <a:t>Procura e fornisce agli Studenti le informazioni su qualsiasi questione di carattere didattico o, nei casi più particolari, li indirizza all’ufficio o referente competenti.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it-IT" sz="1800" b="1" dirty="0">
                <a:solidFill>
                  <a:srgbClr val="484F59"/>
                </a:solidFill>
                <a:latin typeface="Arial" panose="020B0604020202020204" pitchFamily="34" charset="0"/>
              </a:rPr>
              <a:t>Orario di apertura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  <a:t> - dal Lunedì al Venerdì dalle ore 11.00 alle ore 13.00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  <a:t> - Martedì e Giovedì anche dalle ore 15.00 alle ore </a:t>
            </a:r>
            <a:r>
              <a:rPr lang="it-IT" sz="1800" dirty="0" smtClean="0">
                <a:solidFill>
                  <a:srgbClr val="484F59"/>
                </a:solidFill>
                <a:latin typeface="Arial" panose="020B0604020202020204" pitchFamily="34" charset="0"/>
              </a:rPr>
              <a:t>16.30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484F59"/>
                </a:solidFill>
                <a:latin typeface="Arial" panose="020B0604020202020204" pitchFamily="34" charset="0"/>
              </a:rPr>
              <a:t>E’ anche possibile </a:t>
            </a:r>
            <a:r>
              <a:rPr lang="it-IT" sz="1800" dirty="0" smtClean="0">
                <a:solidFill>
                  <a:srgbClr val="484F59"/>
                </a:solidFill>
                <a:latin typeface="Arial" panose="020B0604020202020204" pitchFamily="34" charset="0"/>
              </a:rPr>
              <a:t>si ricevere telefonicamente </a:t>
            </a:r>
            <a:r>
              <a:rPr lang="it-IT" sz="1800" dirty="0" smtClean="0">
                <a:solidFill>
                  <a:srgbClr val="484F59"/>
                </a:solidFill>
                <a:latin typeface="Arial" panose="020B0604020202020204" pitchFamily="34" charset="0"/>
              </a:rPr>
              <a:t>o in </a:t>
            </a:r>
            <a:r>
              <a:rPr lang="it-IT" sz="1800" dirty="0" smtClean="0">
                <a:solidFill>
                  <a:srgbClr val="484F59"/>
                </a:solidFill>
                <a:latin typeface="Arial" panose="020B0604020202020204" pitchFamily="34" charset="0"/>
              </a:rPr>
              <a:t>videoconferenza </a:t>
            </a:r>
            <a:r>
              <a:rPr lang="it-IT" sz="1800" dirty="0" smtClean="0">
                <a:solidFill>
                  <a:srgbClr val="484F59"/>
                </a:solidFill>
                <a:latin typeface="Arial" panose="020B0604020202020204" pitchFamily="34" charset="0"/>
              </a:rPr>
              <a:t>prenotando </a:t>
            </a:r>
            <a:r>
              <a:rPr lang="it-IT" sz="1800" smtClean="0">
                <a:solidFill>
                  <a:srgbClr val="484F59"/>
                </a:solidFill>
                <a:latin typeface="Arial" panose="020B0604020202020204" pitchFamily="34" charset="0"/>
              </a:rPr>
              <a:t>un appuntamento </a:t>
            </a:r>
            <a:r>
              <a:rPr lang="it-IT" sz="1800" smtClean="0">
                <a:solidFill>
                  <a:srgbClr val="484F59"/>
                </a:solidFill>
                <a:latin typeface="Arial" panose="020B0604020202020204" pitchFamily="34" charset="0"/>
              </a:rPr>
              <a:t>scrivendo </a:t>
            </a:r>
            <a:r>
              <a:rPr lang="it-IT" sz="1800" dirty="0" smtClean="0">
                <a:solidFill>
                  <a:srgbClr val="484F59"/>
                </a:solidFill>
                <a:latin typeface="Arial" panose="020B0604020202020204" pitchFamily="34" charset="0"/>
              </a:rPr>
              <a:t>a: : </a:t>
            </a:r>
            <a:r>
              <a:rPr lang="it-IT" sz="1800" dirty="0" smtClean="0">
                <a:solidFill>
                  <a:srgbClr val="484F59"/>
                </a:solidFill>
                <a:latin typeface="Arial" panose="020B0604020202020204" pitchFamily="34" charset="0"/>
                <a:hlinkClick r:id="rId7"/>
              </a:rPr>
              <a:t>lauree.fisppa@unipd.it</a:t>
            </a:r>
            <a:endParaRPr lang="it-IT" sz="1800" dirty="0">
              <a:solidFill>
                <a:srgbClr val="484F59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it-IT" sz="1800" dirty="0">
              <a:solidFill>
                <a:srgbClr val="484F59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rgbClr val="484F59"/>
                </a:solidFill>
                <a:latin typeface="Arial" panose="020B0604020202020204" pitchFamily="34" charset="0"/>
              </a:rPr>
              <a:t>Orario in cui è possibile contattare la segreteria telefonicamente</a:t>
            </a:r>
          </a:p>
          <a:p>
            <a:pPr algn="l">
              <a:buFontTx/>
              <a:buChar char="-"/>
            </a:pPr>
            <a: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  <a:t>dal Lunedì al Venerdì dalle ore 11.30 alle ore 13.00;</a:t>
            </a:r>
          </a:p>
          <a:p>
            <a:pPr algn="l">
              <a:buFontTx/>
              <a:buChar char="-"/>
            </a:pPr>
            <a: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  <a:t>Martedì e Giovedì anche dalle ore 15.30 alle ore 16.30.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  <a:t/>
            </a:r>
            <a:b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</a:br>
            <a:r>
              <a:rPr lang="it-IT" sz="1800" b="1" dirty="0">
                <a:solidFill>
                  <a:srgbClr val="484F59"/>
                </a:solidFill>
                <a:latin typeface="Arial" panose="020B0604020202020204" pitchFamily="34" charset="0"/>
              </a:rPr>
              <a:t>Contatti: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  <a:t>049 8274516 - 049 </a:t>
            </a:r>
            <a:r>
              <a:rPr lang="it-IT" sz="1800" dirty="0" smtClean="0">
                <a:solidFill>
                  <a:srgbClr val="484F59"/>
                </a:solidFill>
                <a:latin typeface="Arial" panose="020B0604020202020204" pitchFamily="34" charset="0"/>
              </a:rPr>
              <a:t>8274504- 049 8274565</a:t>
            </a:r>
            <a: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  <a:t/>
            </a:r>
            <a:b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</a:br>
            <a: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</a:rPr>
              <a:t>indirizzo mail: </a:t>
            </a:r>
            <a:r>
              <a:rPr lang="it-IT" sz="1800" dirty="0">
                <a:solidFill>
                  <a:srgbClr val="484F59"/>
                </a:solidFill>
                <a:latin typeface="Arial" panose="020B0604020202020204" pitchFamily="34" charset="0"/>
                <a:hlinkClick r:id="rId7"/>
              </a:rPr>
              <a:t>lauree.fisppa@unipd.it</a:t>
            </a:r>
            <a:endParaRPr lang="it-IT" sz="1800" dirty="0">
              <a:solidFill>
                <a:srgbClr val="484F59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it-IT" sz="1800" dirty="0">
              <a:solidFill>
                <a:srgbClr val="484F59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it-IT" sz="1800" dirty="0">
              <a:solidFill>
                <a:srgbClr val="484F59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1800" dirty="0">
              <a:solidFill>
                <a:srgbClr val="484F5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6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1598559"/>
              </p:ext>
            </p:extLst>
          </p:nvPr>
        </p:nvGraphicFramePr>
        <p:xfrm>
          <a:off x="838200" y="1825624"/>
          <a:ext cx="10515600" cy="476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1381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46355772"/>
              </p:ext>
            </p:extLst>
          </p:nvPr>
        </p:nvGraphicFramePr>
        <p:xfrm>
          <a:off x="-1726638" y="19377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="" xmlns:p14="http://schemas.microsoft.com/office/powerpoint/2010/main" val="1262554556"/>
              </p:ext>
            </p:extLst>
          </p:nvPr>
        </p:nvGraphicFramePr>
        <p:xfrm>
          <a:off x="3743354" y="1249960"/>
          <a:ext cx="8128000" cy="534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6920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03" y="778325"/>
            <a:ext cx="3181350" cy="1438275"/>
          </a:xfrm>
          <a:solidFill>
            <a:srgbClr val="B51321"/>
          </a:solidFill>
        </p:spPr>
      </p:pic>
      <p:graphicFrame>
        <p:nvGraphicFramePr>
          <p:cNvPr id="2" name="Diagramma 1"/>
          <p:cNvGraphicFramePr/>
          <p:nvPr>
            <p:extLst>
              <p:ext uri="{D42A27DB-BD31-4B8C-83A1-F6EECF244321}">
                <p14:modId xmlns="" xmlns:p14="http://schemas.microsoft.com/office/powerpoint/2010/main" val="2247321809"/>
              </p:ext>
            </p:extLst>
          </p:nvPr>
        </p:nvGraphicFramePr>
        <p:xfrm>
          <a:off x="782595" y="1642828"/>
          <a:ext cx="10569146" cy="2998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E172ACE0-00F8-4FBE-A60F-3AEE7EB2B6CB}"/>
              </a:ext>
            </a:extLst>
          </p:cNvPr>
          <p:cNvSpPr txBox="1"/>
          <p:nvPr/>
        </p:nvSpPr>
        <p:spPr>
          <a:xfrm>
            <a:off x="1149465" y="4028576"/>
            <a:ext cx="89984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Uniweb</a:t>
            </a:r>
            <a:r>
              <a:rPr lang="it-IT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è il sistema informativo dell’Ateneo di Padova </a:t>
            </a:r>
          </a:p>
          <a:p>
            <a:pPr algn="ctr"/>
            <a:r>
              <a:rPr lang="it-IT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che permette a tutti gli iscritti di accedere da casa alle informazioni </a:t>
            </a:r>
          </a:p>
          <a:p>
            <a:pPr algn="ctr"/>
            <a:r>
              <a:rPr lang="it-IT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sul loro percorso di studi e di gestire direttamente la loro carriera universitaria </a:t>
            </a:r>
          </a:p>
          <a:p>
            <a:pPr algn="ctr"/>
            <a:r>
              <a:rPr lang="it-IT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 partire dalle procedure di </a:t>
            </a:r>
            <a:r>
              <a:rPr lang="it-IT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preimmatricolazione</a:t>
            </a:r>
            <a:r>
              <a:rPr lang="it-IT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e immatricolazione </a:t>
            </a:r>
          </a:p>
          <a:p>
            <a:pPr algn="ctr"/>
            <a:r>
              <a:rPr lang="it-IT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per arrivare alle iscrizioni agli esami, fino alla domanda di laurea.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B9F937FA-BD2D-4BFC-9E84-010C1A3B0AC7}"/>
              </a:ext>
            </a:extLst>
          </p:cNvPr>
          <p:cNvSpPr txBox="1"/>
          <p:nvPr/>
        </p:nvSpPr>
        <p:spPr>
          <a:xfrm>
            <a:off x="5717309" y="5982670"/>
            <a:ext cx="7543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8"/>
              </a:rPr>
              <a:t>https://www.unipd.it/</a:t>
            </a:r>
            <a:endParaRPr lang="it-IT" dirty="0"/>
          </a:p>
          <a:p>
            <a:r>
              <a:rPr lang="it-IT" dirty="0">
                <a:hlinkClick r:id="rId9"/>
              </a:rPr>
              <a:t>https://elearning.unipd.it/scienzeumane/course/view.php?id=8738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828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64283319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42240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276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FBFED513-85EB-7844-B314-60D400D6DC1D}"/>
              </a:ext>
            </a:extLst>
          </p:cNvPr>
          <p:cNvSpPr/>
          <p:nvPr/>
        </p:nvSpPr>
        <p:spPr>
          <a:xfrm>
            <a:off x="838200" y="3145221"/>
            <a:ext cx="3986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A partire dalla corte d'immatricolazione 2021-2022  potrai compilare il tuo piano di studi in pochi e semplici passi.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DA3F25B9-44BD-B844-85F4-9FE8D9489BDD}"/>
              </a:ext>
            </a:extLst>
          </p:cNvPr>
          <p:cNvGrpSpPr/>
          <p:nvPr/>
        </p:nvGrpSpPr>
        <p:grpSpPr>
          <a:xfrm>
            <a:off x="838200" y="586282"/>
            <a:ext cx="10515600" cy="1319175"/>
            <a:chOff x="0" y="3193"/>
            <a:chExt cx="10515600" cy="13191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Rettangolo con angoli arrotondati 5">
              <a:extLst>
                <a:ext uri="{FF2B5EF4-FFF2-40B4-BE49-F238E27FC236}">
                  <a16:creationId xmlns="" xmlns:a16="http://schemas.microsoft.com/office/drawing/2014/main" id="{2F8C225C-5E41-8246-82EC-3E9D9D6DA485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asellaDiTesto 6">
              <a:extLst>
                <a:ext uri="{FF2B5EF4-FFF2-40B4-BE49-F238E27FC236}">
                  <a16:creationId xmlns="" xmlns:a16="http://schemas.microsoft.com/office/drawing/2014/main" id="{53165188-0EB0-3040-82F7-8656A8EF1295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5500" b="1" kern="1200" dirty="0">
                  <a:solidFill>
                    <a:schemeClr val="tx1"/>
                  </a:solidFill>
                </a:rPr>
                <a:t>PIANO DI STUDI</a:t>
              </a:r>
              <a:endParaRPr lang="it-IT" sz="55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72263B21-662C-5644-969E-EBB5E88DED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73" t="15632" r="29214" b="43774"/>
          <a:stretch/>
        </p:blipFill>
        <p:spPr>
          <a:xfrm>
            <a:off x="5809550" y="2538087"/>
            <a:ext cx="5454869" cy="2783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="" xmlns:p14="http://schemas.microsoft.com/office/powerpoint/2010/main" val="1659748949"/>
              </p:ext>
            </p:extLst>
          </p:nvPr>
        </p:nvGraphicFramePr>
        <p:xfrm>
          <a:off x="838200" y="365126"/>
          <a:ext cx="10515600" cy="86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738077"/>
              </p:ext>
            </p:extLst>
          </p:nvPr>
        </p:nvGraphicFramePr>
        <p:xfrm>
          <a:off x="391887" y="1334278"/>
          <a:ext cx="11299370" cy="508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9337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erlin Sans FB Demi" panose="020E0802020502020306" pitchFamily="34" charset="0"/>
              </a:rPr>
              <a:t>Alle scuole superiori era più facile…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97054"/>
            <a:ext cx="10515600" cy="69515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Berlin Sans FB Demi" panose="020E0802020502020306" pitchFamily="34" charset="0"/>
              </a:rPr>
              <a:t>…in istituto c’era un ufficio soltanto…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950940" y="2998573"/>
            <a:ext cx="603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erlin Sans FB Demi" panose="020E0802020502020306" pitchFamily="34" charset="0"/>
              </a:rPr>
              <a:t>…e le segretarie pensavano a tutto…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6" y="312059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35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03" y="778325"/>
            <a:ext cx="3181350" cy="1438275"/>
          </a:xfrm>
        </p:spPr>
      </p:pic>
      <p:graphicFrame>
        <p:nvGraphicFramePr>
          <p:cNvPr id="6" name="Diagramma 5"/>
          <p:cNvGraphicFramePr/>
          <p:nvPr>
            <p:extLst>
              <p:ext uri="{D42A27DB-BD31-4B8C-83A1-F6EECF244321}">
                <p14:modId xmlns="" xmlns:p14="http://schemas.microsoft.com/office/powerpoint/2010/main" val="314816223"/>
              </p:ext>
            </p:extLst>
          </p:nvPr>
        </p:nvGraphicFramePr>
        <p:xfrm>
          <a:off x="782595" y="2438400"/>
          <a:ext cx="10569146" cy="275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6537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="" xmlns:p14="http://schemas.microsoft.com/office/powerpoint/2010/main" val="159279428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642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Si occupa di tutto quello che riguarda la parte AMMINISTRATIVA del percorso di studi.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3269392"/>
            <a:ext cx="5324475" cy="2971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347535" y="2985577"/>
            <a:ext cx="5610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Gestisce l’intera carriera universitaria delle studentesse e degli studenti iscritti a corsi di laurea e laurea magistrale, dall’immatricolazione al conseguimento del titolo, per tutti i corsi delle Scuole di Ateneo.</a:t>
            </a:r>
          </a:p>
          <a:p>
            <a:endParaRPr lang="it-IT" sz="2800" dirty="0"/>
          </a:p>
          <a:p>
            <a:r>
              <a:rPr lang="it-IT" sz="2000" dirty="0">
                <a:hlinkClick r:id="rId8"/>
              </a:rPr>
              <a:t>https://www.unipd.it/frontoffice-carriere-studenti</a:t>
            </a: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12255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1AEE2688-15EB-4628-8311-D38076996DB9}"/>
              </a:ext>
            </a:extLst>
          </p:cNvPr>
          <p:cNvSpPr txBox="1"/>
          <p:nvPr/>
        </p:nvSpPr>
        <p:spPr>
          <a:xfrm>
            <a:off x="838201" y="1690688"/>
            <a:ext cx="1051559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Settore Immatricolazioni</a:t>
            </a:r>
          </a:p>
          <a:p>
            <a:pPr algn="ctr"/>
            <a:endParaRPr lang="it-IT" sz="2000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supporto nelle procedure di </a:t>
            </a:r>
            <a:r>
              <a:rPr lang="it-IT" b="0" i="0" dirty="0" err="1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pre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-immatricolazione e immatricolazione;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484F59"/>
                </a:solidFill>
                <a:latin typeface="Arial" panose="020B0604020202020204" pitchFamily="34" charset="0"/>
              </a:rPr>
              <a:t>stesura degli avvisi di ammissione ai corsi di studio;</a:t>
            </a:r>
          </a:p>
          <a:p>
            <a:pPr marL="285750" indent="-285750">
              <a:buFontTx/>
              <a:buChar char="-"/>
            </a:pP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assistenza in merito alle procedure di ammissione ai corsi;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484F59"/>
                </a:solidFill>
                <a:latin typeface="Arial" panose="020B0604020202020204" pitchFamily="34" charset="0"/>
              </a:rPr>
              <a:t>s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upporto all’organizzazione delle prove di accesso.</a:t>
            </a:r>
            <a:endParaRPr lang="it-IT" dirty="0">
              <a:solidFill>
                <a:srgbClr val="484F59"/>
              </a:solidFill>
              <a:latin typeface="Arial" panose="020B0604020202020204" pitchFamily="34" charset="0"/>
            </a:endParaRPr>
          </a:p>
          <a:p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endParaRPr lang="it-IT" dirty="0">
              <a:solidFill>
                <a:srgbClr val="484F59"/>
              </a:solidFill>
              <a:latin typeface="Arial" panose="020B0604020202020204" pitchFamily="34" charset="0"/>
            </a:endParaRPr>
          </a:p>
          <a:p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Abitualmente collocato presso l’Ufficio Carriere studenti;</a:t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Le procedure di iscrizione si svolgeranno interamente online; </a:t>
            </a:r>
            <a:r>
              <a:rPr lang="it-IT" b="1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l’Ufficio è aperto al pubblico </a:t>
            </a:r>
            <a:r>
              <a:rPr lang="it-IT" b="1" i="0" u="sng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solo su appuntamento</a:t>
            </a:r>
            <a:r>
              <a:rPr lang="it-IT" b="1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it-IT" b="1" dirty="0">
              <a:solidFill>
                <a:srgbClr val="484F59"/>
              </a:solidFill>
              <a:latin typeface="Arial" panose="020B0604020202020204" pitchFamily="34" charset="0"/>
            </a:endParaRPr>
          </a:p>
          <a:p>
            <a:endParaRPr lang="it-IT" b="1" dirty="0">
              <a:solidFill>
                <a:srgbClr val="484F59"/>
              </a:solidFill>
              <a:latin typeface="Arial" panose="020B0604020202020204" pitchFamily="34" charset="0"/>
            </a:endParaRPr>
          </a:p>
          <a:p>
            <a:pPr algn="ctr"/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Call centre: </a:t>
            </a:r>
            <a:r>
              <a:rPr lang="it-IT" b="1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049 8273131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 dal lunedì al venerdì dalle ore 9 alle ore 17.</a:t>
            </a:r>
            <a:r>
              <a:rPr lang="it-IT" dirty="0"/>
              <a:t/>
            </a:r>
            <a:br>
              <a:rPr lang="it-IT" dirty="0"/>
            </a:b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Per assistenza via mail: </a:t>
            </a:r>
            <a:r>
              <a:rPr lang="it-IT" b="0" i="0" u="sng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immatricolazioni.studenti@unipd.it</a:t>
            </a:r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0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1AEE2688-15EB-4628-8311-D38076996DB9}"/>
              </a:ext>
            </a:extLst>
          </p:cNvPr>
          <p:cNvSpPr txBox="1"/>
          <p:nvPr/>
        </p:nvSpPr>
        <p:spPr>
          <a:xfrm>
            <a:off x="838201" y="1690688"/>
            <a:ext cx="1051559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Settore Front-office</a:t>
            </a:r>
          </a:p>
          <a:p>
            <a:pPr algn="ctr"/>
            <a:endParaRPr lang="it-IT" sz="2000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484F59"/>
                </a:solidFill>
                <a:latin typeface="Arial" panose="020B0604020202020204" pitchFamily="34" charset="0"/>
              </a:rPr>
              <a:t>garantisce s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ervizio di sportello;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484F59"/>
                </a:solidFill>
                <a:latin typeface="Arial" panose="020B0604020202020204" pitchFamily="34" charset="0"/>
              </a:rPr>
              <a:t>offre 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consulenza generica in presenza e on-</a:t>
            </a:r>
            <a:r>
              <a:rPr lang="it-IT" b="0" i="0" dirty="0" err="1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Iine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484F59"/>
                </a:solidFill>
                <a:latin typeface="Arial" panose="020B0604020202020204" pitchFamily="34" charset="0"/>
              </a:rPr>
              <a:t>s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i occupa del rilascio dei certificati standard e dei diplomi di laurea, originali e duplicati,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484F59"/>
                </a:solidFill>
                <a:latin typeface="Arial" panose="020B0604020202020204" pitchFamily="34" charset="0"/>
              </a:rPr>
              <a:t>s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i occup</a:t>
            </a:r>
            <a:r>
              <a:rPr lang="it-IT" dirty="0">
                <a:solidFill>
                  <a:srgbClr val="484F59"/>
                </a:solidFill>
                <a:latin typeface="Arial" panose="020B0604020202020204" pitchFamily="34" charset="0"/>
              </a:rPr>
              <a:t>a dell’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iscrizioni a corsi singoli.</a:t>
            </a:r>
          </a:p>
          <a:p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endParaRPr lang="it-IT" dirty="0">
              <a:solidFill>
                <a:srgbClr val="484F59"/>
              </a:solidFill>
              <a:latin typeface="Arial" panose="020B0604020202020204" pitchFamily="34" charset="0"/>
            </a:endParaRPr>
          </a:p>
          <a:p>
            <a:r>
              <a:rPr lang="it-IT" b="1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Ricevimento del pubblico in presenza </a:t>
            </a:r>
            <a:r>
              <a:rPr lang="it-IT" b="1" i="0" u="sng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solo su appuntamento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 nei consueti orari di apertura al pubblico:</a:t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lunedì dalle ore 10:00 alle ore 13:00</a:t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martedì dalle ore 10:00 alle ore 13:00 e dalle ore 15:00 alle ore 16:30</a:t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mercoledì dalle ore 10:00 alle ore 13:00</a:t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giovedì dalle ore 10:00 alle ore 15:00 </a:t>
            </a:r>
          </a:p>
          <a:p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r>
              <a:rPr lang="it-IT" b="0" i="0" u="sng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carriere.studenti@unipd.it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/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r>
              <a:rPr lang="it-IT" b="0" i="0" u="sng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conseguimentotitolo.studenti@unipd.it</a:t>
            </a:r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9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1AEE2688-15EB-4628-8311-D38076996DB9}"/>
              </a:ext>
            </a:extLst>
          </p:cNvPr>
          <p:cNvSpPr txBox="1"/>
          <p:nvPr/>
        </p:nvSpPr>
        <p:spPr>
          <a:xfrm>
            <a:off x="687280" y="1690688"/>
            <a:ext cx="1051559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Settore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</a:rPr>
              <a:t>Back office Scuole Umanistiche e delle Scienze sociali</a:t>
            </a:r>
          </a:p>
          <a:p>
            <a:pPr algn="ctr"/>
            <a:endParaRPr lang="it-IT" sz="2000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Da contattare per pratiche inerenti la gestione della carriera:  </a:t>
            </a:r>
          </a:p>
          <a:p>
            <a:pPr marL="285750" indent="-285750">
              <a:buFontTx/>
              <a:buChar char="-"/>
            </a:pP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riconoscimento degli esami sostenuti nei programmi di mobilità internazionale;</a:t>
            </a:r>
          </a:p>
          <a:p>
            <a:pPr marL="285750" indent="-285750">
              <a:buFontTx/>
              <a:buChar char="-"/>
            </a:pP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convalida dei crediti per le abbreviazioni di carriera;</a:t>
            </a:r>
          </a:p>
          <a:p>
            <a:pPr marL="285750" indent="-285750">
              <a:buFontTx/>
              <a:buChar char="-"/>
            </a:pP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controlli delle carriere;</a:t>
            </a:r>
          </a:p>
          <a:p>
            <a:pPr marL="285750" indent="-285750">
              <a:buFontTx/>
              <a:buChar char="-"/>
            </a:pP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predisposizione della documentazione necessaria per l’ammissione alla prova finale.</a:t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endParaRPr lang="it-IT" dirty="0">
              <a:solidFill>
                <a:srgbClr val="484F59"/>
              </a:solidFill>
              <a:latin typeface="Arial" panose="020B0604020202020204" pitchFamily="34" charset="0"/>
            </a:endParaRPr>
          </a:p>
          <a:p>
            <a:r>
              <a:rPr lang="it-IT" b="1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Back Office Scuole Umanistiche e delle Scienze sociali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/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r>
              <a:rPr lang="it-IT" b="0" i="1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Ricevimento telefonico:</a:t>
            </a: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/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da lunedì al venerdì dalle ore 10:00 alle ore 12:00;</a:t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martedì anche dalle 15:00 alle 16:00</a:t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Tel. 049.8276442 - fax 049.8276430 (scienze umane)</a:t>
            </a:r>
            <a:b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</a:br>
            <a:r>
              <a:rPr lang="it-IT" b="0" i="0" u="sng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scienzeumane.studenti@unipd.it</a:t>
            </a:r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  <a:p>
            <a:r>
              <a:rPr lang="it-IT" b="0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Ricevimento del pubblico</a:t>
            </a:r>
            <a:r>
              <a:rPr lang="it-IT" b="1" i="0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 in presenza </a:t>
            </a:r>
            <a:r>
              <a:rPr lang="it-IT" b="1" i="0" u="sng" dirty="0">
                <a:solidFill>
                  <a:srgbClr val="484F59"/>
                </a:solidFill>
                <a:effectLst/>
                <a:latin typeface="Arial" panose="020B0604020202020204" pitchFamily="34" charset="0"/>
              </a:rPr>
              <a:t>solo su appuntamento</a:t>
            </a:r>
            <a:endParaRPr lang="it-IT" b="0" i="0" dirty="0">
              <a:solidFill>
                <a:srgbClr val="484F5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5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="" xmlns:p14="http://schemas.microsoft.com/office/powerpoint/2010/main" val="387939838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62" y="1825625"/>
            <a:ext cx="6813675" cy="4351338"/>
          </a:xfrm>
        </p:spPr>
      </p:pic>
    </p:spTree>
    <p:extLst>
      <p:ext uri="{BB962C8B-B14F-4D97-AF65-F5344CB8AC3E}">
        <p14:creationId xmlns="" xmlns:p14="http://schemas.microsoft.com/office/powerpoint/2010/main" val="15942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="" xmlns:p14="http://schemas.microsoft.com/office/powerpoint/2010/main" val="275447333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69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Si occupa di quello che riguarda la parte FORMATIVA e DIDATTICA del percorso di studi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690919" y="4636186"/>
            <a:ext cx="209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cioè…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92041"/>
            <a:ext cx="7453184" cy="2462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5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588</Words>
  <Application>Microsoft Office PowerPoint</Application>
  <PresentationFormat>Personalizzato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ORIENTARSI IN SEGRETERIA?</vt:lpstr>
      <vt:lpstr>Alle scuole superiori era più facile…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Olidata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ORIENTARSI IN SEGRETERIA?</dc:title>
  <dc:creator>Marta Rossi.</dc:creator>
  <cp:lastModifiedBy>Probook</cp:lastModifiedBy>
  <cp:revision>53</cp:revision>
  <dcterms:created xsi:type="dcterms:W3CDTF">2018-09-20T13:30:48Z</dcterms:created>
  <dcterms:modified xsi:type="dcterms:W3CDTF">2022-10-14T15:37:32Z</dcterms:modified>
</cp:coreProperties>
</file>