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7" r:id="rId5"/>
    <p:sldId id="327" r:id="rId6"/>
    <p:sldId id="328" r:id="rId7"/>
    <p:sldId id="331" r:id="rId8"/>
    <p:sldId id="332" r:id="rId9"/>
    <p:sldId id="333" r:id="rId10"/>
    <p:sldId id="329" r:id="rId11"/>
    <p:sldId id="334" r:id="rId12"/>
    <p:sldId id="330" r:id="rId13"/>
    <p:sldId id="326" r:id="rId14"/>
    <p:sldId id="312" r:id="rId15"/>
    <p:sldId id="313" r:id="rId16"/>
    <p:sldId id="314" r:id="rId17"/>
    <p:sldId id="316" r:id="rId18"/>
    <p:sldId id="318" r:id="rId19"/>
    <p:sldId id="319" r:id="rId20"/>
    <p:sldId id="320" r:id="rId21"/>
    <p:sldId id="321" r:id="rId22"/>
    <p:sldId id="307" r:id="rId23"/>
    <p:sldId id="298" r:id="rId24"/>
    <p:sldId id="302" r:id="rId25"/>
    <p:sldId id="303" r:id="rId26"/>
    <p:sldId id="308" r:id="rId27"/>
    <p:sldId id="309" r:id="rId28"/>
    <p:sldId id="310" r:id="rId29"/>
    <p:sldId id="324" r:id="rId30"/>
    <p:sldId id="299" r:id="rId31"/>
    <p:sldId id="281" r:id="rId3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66"/>
    <a:srgbClr val="FF0000"/>
    <a:srgbClr val="CC99FF"/>
    <a:srgbClr val="FFCCFF"/>
    <a:srgbClr val="FF9933"/>
    <a:srgbClr val="FFCC66"/>
    <a:srgbClr val="248CD2"/>
    <a:srgbClr val="0D3047"/>
    <a:srgbClr val="0B2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703" autoAdjust="0"/>
  </p:normalViewPr>
  <p:slideViewPr>
    <p:cSldViewPr snapToGrid="0">
      <p:cViewPr varScale="1">
        <p:scale>
          <a:sx n="87" d="100"/>
          <a:sy n="87" d="100"/>
        </p:scale>
        <p:origin x="542" y="6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webmail" TargetMode="External"/><Relationship Id="rId2" Type="http://schemas.openxmlformats.org/officeDocument/2006/relationships/hyperlink" Target="https://www.unipd.it/" TargetMode="External"/><Relationship Id="rId1" Type="http://schemas.openxmlformats.org/officeDocument/2006/relationships/hyperlink" Target="https://ssu.elearning.unipd.it/" TargetMode="External"/><Relationship Id="rId5" Type="http://schemas.openxmlformats.org/officeDocument/2006/relationships/hyperlink" Target="https://didattica.unipd.it/" TargetMode="External"/><Relationship Id="rId4" Type="http://schemas.openxmlformats.org/officeDocument/2006/relationships/hyperlink" Target="https://uniweb.unipd.it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web.unipd.it/" TargetMode="External"/><Relationship Id="rId2" Type="http://schemas.openxmlformats.org/officeDocument/2006/relationships/hyperlink" Target="https://www.unipd.it/" TargetMode="External"/><Relationship Id="rId1" Type="http://schemas.openxmlformats.org/officeDocument/2006/relationships/hyperlink" Target="https://ssu.elearning.unipd.it/" TargetMode="External"/><Relationship Id="rId5" Type="http://schemas.openxmlformats.org/officeDocument/2006/relationships/hyperlink" Target="https://didattica.unipd.it/" TargetMode="External"/><Relationship Id="rId4" Type="http://schemas.openxmlformats.org/officeDocument/2006/relationships/hyperlink" Target="https://www.unipd.it/webmai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F8403-3A29-45F1-AABB-6BA589C85E0D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2E62D94-ECEC-47A3-95DC-E0A886E33DF3}">
      <dgm:prSet phldrT="[Testo]"/>
      <dgm:spPr/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SEPI</a:t>
          </a:r>
        </a:p>
      </dgm:t>
    </dgm:pt>
    <dgm:pt modelId="{B21CF956-EA8E-43C5-8555-C6566B45993F}" type="parTrans" cxnId="{A0A8468D-D43D-4D95-A94F-0F90CB7F6AE8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2DEB7-B64F-4113-BBA2-2052009ADC95}" type="sibTrans" cxnId="{A0A8468D-D43D-4D95-A94F-0F90CB7F6AE8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DD5400-2DB3-40BA-8322-4281778B1570}">
      <dgm:prSet phldrT="[Testo]"/>
      <dgm:spPr/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</a:t>
          </a:r>
        </a:p>
      </dgm:t>
    </dgm:pt>
    <dgm:pt modelId="{B63049CA-A595-41C6-8C16-C388E4BD40C0}" type="parTrans" cxnId="{684AD858-F22E-407E-B9D7-DE8530A76175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13F2F-7F58-4C4B-8DC9-D95696F280AB}" type="sibTrans" cxnId="{684AD858-F22E-407E-B9D7-DE8530A76175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314CD2-C855-4F21-958A-CF4197635930}" type="pres">
      <dgm:prSet presAssocID="{279F8403-3A29-45F1-AABB-6BA589C85E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012E8E0-699F-4E9E-9BEE-9668C0B21985}" type="pres">
      <dgm:prSet presAssocID="{62E62D94-ECEC-47A3-95DC-E0A886E33DF3}" presName="composite" presStyleCnt="0"/>
      <dgm:spPr/>
    </dgm:pt>
    <dgm:pt modelId="{B3B59671-6285-4B30-9833-E5DD0A9E3791}" type="pres">
      <dgm:prSet presAssocID="{62E62D94-ECEC-47A3-95DC-E0A886E33DF3}" presName="rect1" presStyleLbl="bgImgPlac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372CEF8-0C7F-4FFA-95D3-C055EA99321A}" type="pres">
      <dgm:prSet presAssocID="{62E62D94-ECEC-47A3-95DC-E0A886E33DF3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CCA1C0-A9C5-4EF4-81C2-949694C65325}" type="pres">
      <dgm:prSet presAssocID="{EC92DEB7-B64F-4113-BBA2-2052009ADC95}" presName="sibTrans" presStyleCnt="0"/>
      <dgm:spPr/>
    </dgm:pt>
    <dgm:pt modelId="{9BD89B64-0DE9-4D77-9535-839959FFC0C3}" type="pres">
      <dgm:prSet presAssocID="{74DD5400-2DB3-40BA-8322-4281778B1570}" presName="composite" presStyleCnt="0"/>
      <dgm:spPr/>
    </dgm:pt>
    <dgm:pt modelId="{839CCB80-FFA8-445B-960D-DB37E0DAE871}" type="pres">
      <dgm:prSet presAssocID="{74DD5400-2DB3-40BA-8322-4281778B1570}" presName="rect1" presStyleLbl="b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B5ABAF3A-7011-4541-8885-B4E762828495}" type="pres">
      <dgm:prSet presAssocID="{74DD5400-2DB3-40BA-8322-4281778B1570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4AD858-F22E-407E-B9D7-DE8530A76175}" srcId="{279F8403-3A29-45F1-AABB-6BA589C85E0D}" destId="{74DD5400-2DB3-40BA-8322-4281778B1570}" srcOrd="1" destOrd="0" parTransId="{B63049CA-A595-41C6-8C16-C388E4BD40C0}" sibTransId="{CBE13F2F-7F58-4C4B-8DC9-D95696F280AB}"/>
    <dgm:cxn modelId="{F951F36B-9932-43C7-A222-DB8271B080BC}" type="presOf" srcId="{62E62D94-ECEC-47A3-95DC-E0A886E33DF3}" destId="{2372CEF8-0C7F-4FFA-95D3-C055EA99321A}" srcOrd="0" destOrd="0" presId="urn:microsoft.com/office/officeart/2008/layout/BendingPictureCaptionList"/>
    <dgm:cxn modelId="{9AF131AB-4500-4A08-9EE1-55CF6950AFBC}" type="presOf" srcId="{279F8403-3A29-45F1-AABB-6BA589C85E0D}" destId="{E0314CD2-C855-4F21-958A-CF4197635930}" srcOrd="0" destOrd="0" presId="urn:microsoft.com/office/officeart/2008/layout/BendingPictureCaptionList"/>
    <dgm:cxn modelId="{784C3373-153B-48A1-805D-566E655B20DC}" type="presOf" srcId="{74DD5400-2DB3-40BA-8322-4281778B1570}" destId="{B5ABAF3A-7011-4541-8885-B4E762828495}" srcOrd="0" destOrd="0" presId="urn:microsoft.com/office/officeart/2008/layout/BendingPictureCaptionList"/>
    <dgm:cxn modelId="{A0A8468D-D43D-4D95-A94F-0F90CB7F6AE8}" srcId="{279F8403-3A29-45F1-AABB-6BA589C85E0D}" destId="{62E62D94-ECEC-47A3-95DC-E0A886E33DF3}" srcOrd="0" destOrd="0" parTransId="{B21CF956-EA8E-43C5-8555-C6566B45993F}" sibTransId="{EC92DEB7-B64F-4113-BBA2-2052009ADC95}"/>
    <dgm:cxn modelId="{393F09CA-3D01-4E37-AD1A-0F4DB9AFEFFE}" type="presParOf" srcId="{E0314CD2-C855-4F21-958A-CF4197635930}" destId="{7012E8E0-699F-4E9E-9BEE-9668C0B21985}" srcOrd="0" destOrd="0" presId="urn:microsoft.com/office/officeart/2008/layout/BendingPictureCaptionList"/>
    <dgm:cxn modelId="{31F23A8F-5177-4D03-8171-FC5BC824AA80}" type="presParOf" srcId="{7012E8E0-699F-4E9E-9BEE-9668C0B21985}" destId="{B3B59671-6285-4B30-9833-E5DD0A9E3791}" srcOrd="0" destOrd="0" presId="urn:microsoft.com/office/officeart/2008/layout/BendingPictureCaptionList"/>
    <dgm:cxn modelId="{6C0C11FD-EE88-4F2E-84E4-686984A1F98F}" type="presParOf" srcId="{7012E8E0-699F-4E9E-9BEE-9668C0B21985}" destId="{2372CEF8-0C7F-4FFA-95D3-C055EA99321A}" srcOrd="1" destOrd="0" presId="urn:microsoft.com/office/officeart/2008/layout/BendingPictureCaptionList"/>
    <dgm:cxn modelId="{DD8D9AD5-72CC-4EFA-9D93-8D93E5291924}" type="presParOf" srcId="{E0314CD2-C855-4F21-958A-CF4197635930}" destId="{53CCA1C0-A9C5-4EF4-81C2-949694C65325}" srcOrd="1" destOrd="0" presId="urn:microsoft.com/office/officeart/2008/layout/BendingPictureCaptionList"/>
    <dgm:cxn modelId="{B3E9CF18-BEBD-4445-B30C-5D166601F731}" type="presParOf" srcId="{E0314CD2-C855-4F21-958A-CF4197635930}" destId="{9BD89B64-0DE9-4D77-9535-839959FFC0C3}" srcOrd="2" destOrd="0" presId="urn:microsoft.com/office/officeart/2008/layout/BendingPictureCaptionList"/>
    <dgm:cxn modelId="{9A76ECDA-91D4-4B08-AEB3-173938E205E7}" type="presParOf" srcId="{9BD89B64-0DE9-4D77-9535-839959FFC0C3}" destId="{839CCB80-FFA8-445B-960D-DB37E0DAE871}" srcOrd="0" destOrd="0" presId="urn:microsoft.com/office/officeart/2008/layout/BendingPictureCaptionList"/>
    <dgm:cxn modelId="{5FD8C9AF-F841-49B5-A424-C7B2DD69EEE6}" type="presParOf" srcId="{9BD89B64-0DE9-4D77-9535-839959FFC0C3}" destId="{B5ABAF3A-7011-4541-8885-B4E762828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CA999-639E-40EF-9C89-66726721B0E8}" type="doc">
      <dgm:prSet loTypeId="urn:microsoft.com/office/officeart/2005/8/layout/process3" loCatId="process" qsTypeId="urn:microsoft.com/office/officeart/2005/8/quickstyle/simple5" qsCatId="simple" csTypeId="urn:microsoft.com/office/officeart/2005/8/colors/colorful3" csCatId="colorful" phldr="1"/>
      <dgm:spPr/>
    </dgm:pt>
    <dgm:pt modelId="{5BC78193-4908-42DC-8C84-21FC68830882}">
      <dgm:prSet phldrT="[Testo]"/>
      <dgm:spPr/>
      <dgm:t>
        <a:bodyPr/>
        <a:lstStyle/>
        <a:p>
          <a:r>
            <a:rPr lang="it-IT" dirty="0"/>
            <a:t>SITI WEB DI RIFERIMENTO</a:t>
          </a:r>
        </a:p>
      </dgm:t>
    </dgm:pt>
    <dgm:pt modelId="{648B41AD-6157-4C11-A390-4BC79BF2B639}" type="parTrans" cxnId="{1A0B4547-3F7F-4954-A4A8-6FFFAC623D50}">
      <dgm:prSet/>
      <dgm:spPr/>
      <dgm:t>
        <a:bodyPr/>
        <a:lstStyle/>
        <a:p>
          <a:endParaRPr lang="it-IT"/>
        </a:p>
      </dgm:t>
    </dgm:pt>
    <dgm:pt modelId="{793A7A46-46C4-4823-B49C-85CD997F0B92}" type="sibTrans" cxnId="{1A0B4547-3F7F-4954-A4A8-6FFFAC623D50}">
      <dgm:prSet/>
      <dgm:spPr/>
      <dgm:t>
        <a:bodyPr/>
        <a:lstStyle/>
        <a:p>
          <a:endParaRPr lang="it-IT"/>
        </a:p>
      </dgm:t>
    </dgm:pt>
    <dgm:pt modelId="{A7C31675-058D-402F-A018-F3F6A0AD02CF}">
      <dgm:prSet phldrT="[Testo]"/>
      <dgm:spPr/>
      <dgm:t>
        <a:bodyPr/>
        <a:lstStyle/>
        <a:p>
          <a:r>
            <a:rPr lang="it-IT" dirty="0"/>
            <a:t>SERVIZI AGLI STUDENTI</a:t>
          </a:r>
        </a:p>
      </dgm:t>
    </dgm:pt>
    <dgm:pt modelId="{62CDE512-A708-4D12-AA72-07E6B345F75E}" type="parTrans" cxnId="{C8E148BF-F4C2-4918-973C-432561A91078}">
      <dgm:prSet/>
      <dgm:spPr/>
      <dgm:t>
        <a:bodyPr/>
        <a:lstStyle/>
        <a:p>
          <a:endParaRPr lang="it-IT"/>
        </a:p>
      </dgm:t>
    </dgm:pt>
    <dgm:pt modelId="{59861281-73DC-429F-B438-1843352861E9}" type="sibTrans" cxnId="{C8E148BF-F4C2-4918-973C-432561A91078}">
      <dgm:prSet/>
      <dgm:spPr/>
      <dgm:t>
        <a:bodyPr/>
        <a:lstStyle/>
        <a:p>
          <a:endParaRPr lang="it-IT"/>
        </a:p>
      </dgm:t>
    </dgm:pt>
    <dgm:pt modelId="{70CD2FF8-F1FD-4070-B36D-6F3709401166}">
      <dgm:prSet phldrT="[Testo]"/>
      <dgm:spPr/>
      <dgm:t>
        <a:bodyPr/>
        <a:lstStyle/>
        <a:p>
          <a:r>
            <a:rPr lang="it-IT" dirty="0"/>
            <a:t>CONTATTI</a:t>
          </a:r>
        </a:p>
      </dgm:t>
    </dgm:pt>
    <dgm:pt modelId="{6A335585-3073-44B1-AEEA-FBFABB6B895E}" type="parTrans" cxnId="{38FA09C3-8176-46CE-9CF0-7586BDE47343}">
      <dgm:prSet/>
      <dgm:spPr/>
      <dgm:t>
        <a:bodyPr/>
        <a:lstStyle/>
        <a:p>
          <a:endParaRPr lang="it-IT"/>
        </a:p>
      </dgm:t>
    </dgm:pt>
    <dgm:pt modelId="{64849734-6D9E-49D8-9E25-3B5582B0C638}" type="sibTrans" cxnId="{38FA09C3-8176-46CE-9CF0-7586BDE47343}">
      <dgm:prSet/>
      <dgm:spPr/>
      <dgm:t>
        <a:bodyPr/>
        <a:lstStyle/>
        <a:p>
          <a:endParaRPr lang="it-IT"/>
        </a:p>
      </dgm:t>
    </dgm:pt>
    <dgm:pt modelId="{A9098864-736E-445D-93C4-EC15F2ACD9B4}" type="pres">
      <dgm:prSet presAssocID="{F0FCA999-639E-40EF-9C89-66726721B0E8}" presName="linearFlow" presStyleCnt="0">
        <dgm:presLayoutVars>
          <dgm:dir/>
          <dgm:animLvl val="lvl"/>
          <dgm:resizeHandles val="exact"/>
        </dgm:presLayoutVars>
      </dgm:prSet>
      <dgm:spPr/>
    </dgm:pt>
    <dgm:pt modelId="{E46100A0-05BF-4C8C-979A-7B061E511B65}" type="pres">
      <dgm:prSet presAssocID="{5BC78193-4908-42DC-8C84-21FC68830882}" presName="composite" presStyleCnt="0"/>
      <dgm:spPr/>
    </dgm:pt>
    <dgm:pt modelId="{2653C181-E0DE-4490-A2A4-AA972691A3B7}" type="pres">
      <dgm:prSet presAssocID="{5BC78193-4908-42DC-8C84-21FC6883088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BF1DB4-851C-4097-BC26-E97EA249F6EB}" type="pres">
      <dgm:prSet presAssocID="{5BC78193-4908-42DC-8C84-21FC68830882}" presName="parSh" presStyleLbl="node1" presStyleIdx="0" presStyleCnt="3"/>
      <dgm:spPr/>
      <dgm:t>
        <a:bodyPr/>
        <a:lstStyle/>
        <a:p>
          <a:endParaRPr lang="it-IT"/>
        </a:p>
      </dgm:t>
    </dgm:pt>
    <dgm:pt modelId="{0CD7DE80-AE66-4527-82AC-C96C7B8018F3}" type="pres">
      <dgm:prSet presAssocID="{5BC78193-4908-42DC-8C84-21FC68830882}" presName="desTx" presStyleLbl="f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>
          <a:solidFill>
            <a:srgbClr val="FF0000"/>
          </a:solidFill>
        </a:ln>
      </dgm:spPr>
    </dgm:pt>
    <dgm:pt modelId="{BBD1BCD8-E749-4C78-966E-C18312E6D889}" type="pres">
      <dgm:prSet presAssocID="{793A7A46-46C4-4823-B49C-85CD997F0B92}" presName="sibTrans" presStyleLbl="sibTrans2D1" presStyleIdx="0" presStyleCnt="2"/>
      <dgm:spPr/>
      <dgm:t>
        <a:bodyPr/>
        <a:lstStyle/>
        <a:p>
          <a:endParaRPr lang="it-IT"/>
        </a:p>
      </dgm:t>
    </dgm:pt>
    <dgm:pt modelId="{7F0FF709-26EF-4596-89ED-FA7772A14607}" type="pres">
      <dgm:prSet presAssocID="{793A7A46-46C4-4823-B49C-85CD997F0B92}" presName="connTx" presStyleLbl="sibTrans2D1" presStyleIdx="0" presStyleCnt="2"/>
      <dgm:spPr/>
      <dgm:t>
        <a:bodyPr/>
        <a:lstStyle/>
        <a:p>
          <a:endParaRPr lang="it-IT"/>
        </a:p>
      </dgm:t>
    </dgm:pt>
    <dgm:pt modelId="{E641B096-C39B-4776-8D85-F7501F3D1E45}" type="pres">
      <dgm:prSet presAssocID="{A7C31675-058D-402F-A018-F3F6A0AD02CF}" presName="composite" presStyleCnt="0"/>
      <dgm:spPr/>
    </dgm:pt>
    <dgm:pt modelId="{E619C64D-4A1E-49D4-BAD2-C51DFD2335A4}" type="pres">
      <dgm:prSet presAssocID="{A7C31675-058D-402F-A018-F3F6A0AD02C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A188A7-B2FF-4AAB-8DA3-7F6AF8D228C6}" type="pres">
      <dgm:prSet presAssocID="{A7C31675-058D-402F-A018-F3F6A0AD02CF}" presName="parSh" presStyleLbl="node1" presStyleIdx="1" presStyleCnt="3"/>
      <dgm:spPr/>
      <dgm:t>
        <a:bodyPr/>
        <a:lstStyle/>
        <a:p>
          <a:endParaRPr lang="it-IT"/>
        </a:p>
      </dgm:t>
    </dgm:pt>
    <dgm:pt modelId="{EE28F573-20B6-4DAF-AD17-09BBE7A9B500}" type="pres">
      <dgm:prSet presAssocID="{A7C31675-058D-402F-A018-F3F6A0AD02CF}" presName="desTx" presStyleLbl="fgAcc1" presStyleIdx="1" presStyleCnt="3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/>
          <a:srcRect/>
          <a:stretch>
            <a:fillRect t="-14371" b="371"/>
          </a:stretch>
        </a:blipFill>
      </dgm:spPr>
    </dgm:pt>
    <dgm:pt modelId="{738DB25E-5339-4990-B947-DBAC6C7D6383}" type="pres">
      <dgm:prSet presAssocID="{59861281-73DC-429F-B438-1843352861E9}" presName="sibTrans" presStyleLbl="sibTrans2D1" presStyleIdx="1" presStyleCnt="2"/>
      <dgm:spPr/>
      <dgm:t>
        <a:bodyPr/>
        <a:lstStyle/>
        <a:p>
          <a:endParaRPr lang="it-IT"/>
        </a:p>
      </dgm:t>
    </dgm:pt>
    <dgm:pt modelId="{16E605B2-C50F-4C55-BA6B-281949539C02}" type="pres">
      <dgm:prSet presAssocID="{59861281-73DC-429F-B438-1843352861E9}" presName="connTx" presStyleLbl="sibTrans2D1" presStyleIdx="1" presStyleCnt="2"/>
      <dgm:spPr/>
      <dgm:t>
        <a:bodyPr/>
        <a:lstStyle/>
        <a:p>
          <a:endParaRPr lang="it-IT"/>
        </a:p>
      </dgm:t>
    </dgm:pt>
    <dgm:pt modelId="{38F8CC14-50F6-4B39-87D3-AED09E9B065F}" type="pres">
      <dgm:prSet presAssocID="{70CD2FF8-F1FD-4070-B36D-6F3709401166}" presName="composite" presStyleCnt="0"/>
      <dgm:spPr/>
    </dgm:pt>
    <dgm:pt modelId="{5005427F-190A-47D0-A698-02414B0E9D9A}" type="pres">
      <dgm:prSet presAssocID="{70CD2FF8-F1FD-4070-B36D-6F370940116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AF6449-9AD5-45E5-8DBD-0B1DC7735226}" type="pres">
      <dgm:prSet presAssocID="{70CD2FF8-F1FD-4070-B36D-6F3709401166}" presName="parSh" presStyleLbl="node1" presStyleIdx="2" presStyleCnt="3"/>
      <dgm:spPr/>
      <dgm:t>
        <a:bodyPr/>
        <a:lstStyle/>
        <a:p>
          <a:endParaRPr lang="it-IT"/>
        </a:p>
      </dgm:t>
    </dgm:pt>
    <dgm:pt modelId="{FA644023-EF06-47A7-80E4-641811D2702F}" type="pres">
      <dgm:prSet presAssocID="{70CD2FF8-F1FD-4070-B36D-6F3709401166}" presName="desTx" presStyleLbl="fgAcc1" presStyleIdx="2" presStyleCnt="3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/>
          <a:srcRect/>
          <a:stretch>
            <a:fillRect l="-33305" t="-4022" r="-34977" b="-5254"/>
          </a:stretch>
        </a:blipFill>
      </dgm:spPr>
    </dgm:pt>
  </dgm:ptLst>
  <dgm:cxnLst>
    <dgm:cxn modelId="{246C14C6-2466-493E-82C5-D0B9E2667D50}" type="presOf" srcId="{59861281-73DC-429F-B438-1843352861E9}" destId="{16E605B2-C50F-4C55-BA6B-281949539C02}" srcOrd="1" destOrd="0" presId="urn:microsoft.com/office/officeart/2005/8/layout/process3"/>
    <dgm:cxn modelId="{4F181CFC-93D2-408E-B04B-59F87D0F0724}" type="presOf" srcId="{5BC78193-4908-42DC-8C84-21FC68830882}" destId="{CABF1DB4-851C-4097-BC26-E97EA249F6EB}" srcOrd="1" destOrd="0" presId="urn:microsoft.com/office/officeart/2005/8/layout/process3"/>
    <dgm:cxn modelId="{82B070B5-658F-4455-AD92-82657F9F501A}" type="presOf" srcId="{793A7A46-46C4-4823-B49C-85CD997F0B92}" destId="{BBD1BCD8-E749-4C78-966E-C18312E6D889}" srcOrd="0" destOrd="0" presId="urn:microsoft.com/office/officeart/2005/8/layout/process3"/>
    <dgm:cxn modelId="{14AFE185-CA25-4D91-858C-430B4AEF4B8F}" type="presOf" srcId="{70CD2FF8-F1FD-4070-B36D-6F3709401166}" destId="{5005427F-190A-47D0-A698-02414B0E9D9A}" srcOrd="0" destOrd="0" presId="urn:microsoft.com/office/officeart/2005/8/layout/process3"/>
    <dgm:cxn modelId="{1CDB17DC-C82C-4114-A3AE-4EA5587B06A2}" type="presOf" srcId="{5BC78193-4908-42DC-8C84-21FC68830882}" destId="{2653C181-E0DE-4490-A2A4-AA972691A3B7}" srcOrd="0" destOrd="0" presId="urn:microsoft.com/office/officeart/2005/8/layout/process3"/>
    <dgm:cxn modelId="{40FEE8B9-29CE-402D-9CF4-9E02E1BB6866}" type="presOf" srcId="{A7C31675-058D-402F-A018-F3F6A0AD02CF}" destId="{E619C64D-4A1E-49D4-BAD2-C51DFD2335A4}" srcOrd="0" destOrd="0" presId="urn:microsoft.com/office/officeart/2005/8/layout/process3"/>
    <dgm:cxn modelId="{C03FB8A2-545E-420F-92B6-27C610EE5CFD}" type="presOf" srcId="{793A7A46-46C4-4823-B49C-85CD997F0B92}" destId="{7F0FF709-26EF-4596-89ED-FA7772A14607}" srcOrd="1" destOrd="0" presId="urn:microsoft.com/office/officeart/2005/8/layout/process3"/>
    <dgm:cxn modelId="{7BBEDE7F-8294-4BCE-BCDE-A73B99787132}" type="presOf" srcId="{70CD2FF8-F1FD-4070-B36D-6F3709401166}" destId="{82AF6449-9AD5-45E5-8DBD-0B1DC7735226}" srcOrd="1" destOrd="0" presId="urn:microsoft.com/office/officeart/2005/8/layout/process3"/>
    <dgm:cxn modelId="{5990D64A-9EB1-485E-9E2B-E3434F8FC4C9}" type="presOf" srcId="{F0FCA999-639E-40EF-9C89-66726721B0E8}" destId="{A9098864-736E-445D-93C4-EC15F2ACD9B4}" srcOrd="0" destOrd="0" presId="urn:microsoft.com/office/officeart/2005/8/layout/process3"/>
    <dgm:cxn modelId="{1A0B4547-3F7F-4954-A4A8-6FFFAC623D50}" srcId="{F0FCA999-639E-40EF-9C89-66726721B0E8}" destId="{5BC78193-4908-42DC-8C84-21FC68830882}" srcOrd="0" destOrd="0" parTransId="{648B41AD-6157-4C11-A390-4BC79BF2B639}" sibTransId="{793A7A46-46C4-4823-B49C-85CD997F0B92}"/>
    <dgm:cxn modelId="{630DF766-6E1E-4A3E-A8EE-92D79FD1C6FA}" type="presOf" srcId="{59861281-73DC-429F-B438-1843352861E9}" destId="{738DB25E-5339-4990-B947-DBAC6C7D6383}" srcOrd="0" destOrd="0" presId="urn:microsoft.com/office/officeart/2005/8/layout/process3"/>
    <dgm:cxn modelId="{C8E148BF-F4C2-4918-973C-432561A91078}" srcId="{F0FCA999-639E-40EF-9C89-66726721B0E8}" destId="{A7C31675-058D-402F-A018-F3F6A0AD02CF}" srcOrd="1" destOrd="0" parTransId="{62CDE512-A708-4D12-AA72-07E6B345F75E}" sibTransId="{59861281-73DC-429F-B438-1843352861E9}"/>
    <dgm:cxn modelId="{CFD28354-39AC-4B55-86AD-DC5B20BF576D}" type="presOf" srcId="{A7C31675-058D-402F-A018-F3F6A0AD02CF}" destId="{55A188A7-B2FF-4AAB-8DA3-7F6AF8D228C6}" srcOrd="1" destOrd="0" presId="urn:microsoft.com/office/officeart/2005/8/layout/process3"/>
    <dgm:cxn modelId="{38FA09C3-8176-46CE-9CF0-7586BDE47343}" srcId="{F0FCA999-639E-40EF-9C89-66726721B0E8}" destId="{70CD2FF8-F1FD-4070-B36D-6F3709401166}" srcOrd="2" destOrd="0" parTransId="{6A335585-3073-44B1-AEEA-FBFABB6B895E}" sibTransId="{64849734-6D9E-49D8-9E25-3B5582B0C638}"/>
    <dgm:cxn modelId="{FBD83751-5EF8-4D9B-AD97-EC279B6CD21B}" type="presParOf" srcId="{A9098864-736E-445D-93C4-EC15F2ACD9B4}" destId="{E46100A0-05BF-4C8C-979A-7B061E511B65}" srcOrd="0" destOrd="0" presId="urn:microsoft.com/office/officeart/2005/8/layout/process3"/>
    <dgm:cxn modelId="{97ED04A8-EE32-4354-B275-47BEA7ADCC09}" type="presParOf" srcId="{E46100A0-05BF-4C8C-979A-7B061E511B65}" destId="{2653C181-E0DE-4490-A2A4-AA972691A3B7}" srcOrd="0" destOrd="0" presId="urn:microsoft.com/office/officeart/2005/8/layout/process3"/>
    <dgm:cxn modelId="{3E5B1AC4-1604-4C39-B5A4-C228B2432CC6}" type="presParOf" srcId="{E46100A0-05BF-4C8C-979A-7B061E511B65}" destId="{CABF1DB4-851C-4097-BC26-E97EA249F6EB}" srcOrd="1" destOrd="0" presId="urn:microsoft.com/office/officeart/2005/8/layout/process3"/>
    <dgm:cxn modelId="{E9C7F37A-468F-47F6-87DA-C9BE75A7CCCC}" type="presParOf" srcId="{E46100A0-05BF-4C8C-979A-7B061E511B65}" destId="{0CD7DE80-AE66-4527-82AC-C96C7B8018F3}" srcOrd="2" destOrd="0" presId="urn:microsoft.com/office/officeart/2005/8/layout/process3"/>
    <dgm:cxn modelId="{CD6D9D46-8F26-44A4-A881-4936255B2957}" type="presParOf" srcId="{A9098864-736E-445D-93C4-EC15F2ACD9B4}" destId="{BBD1BCD8-E749-4C78-966E-C18312E6D889}" srcOrd="1" destOrd="0" presId="urn:microsoft.com/office/officeart/2005/8/layout/process3"/>
    <dgm:cxn modelId="{0E89BA2D-3D28-44D5-A24B-07E6E723E972}" type="presParOf" srcId="{BBD1BCD8-E749-4C78-966E-C18312E6D889}" destId="{7F0FF709-26EF-4596-89ED-FA7772A14607}" srcOrd="0" destOrd="0" presId="urn:microsoft.com/office/officeart/2005/8/layout/process3"/>
    <dgm:cxn modelId="{1ECF086E-CA72-4061-AB49-9DDC85D27ED1}" type="presParOf" srcId="{A9098864-736E-445D-93C4-EC15F2ACD9B4}" destId="{E641B096-C39B-4776-8D85-F7501F3D1E45}" srcOrd="2" destOrd="0" presId="urn:microsoft.com/office/officeart/2005/8/layout/process3"/>
    <dgm:cxn modelId="{003FBC40-B443-400B-9A1A-EF9E362BC0C1}" type="presParOf" srcId="{E641B096-C39B-4776-8D85-F7501F3D1E45}" destId="{E619C64D-4A1E-49D4-BAD2-C51DFD2335A4}" srcOrd="0" destOrd="0" presId="urn:microsoft.com/office/officeart/2005/8/layout/process3"/>
    <dgm:cxn modelId="{A48D68CD-EFF0-4863-8B98-852946839CB3}" type="presParOf" srcId="{E641B096-C39B-4776-8D85-F7501F3D1E45}" destId="{55A188A7-B2FF-4AAB-8DA3-7F6AF8D228C6}" srcOrd="1" destOrd="0" presId="urn:microsoft.com/office/officeart/2005/8/layout/process3"/>
    <dgm:cxn modelId="{D88E8718-8799-48D1-995E-6D2193F374BA}" type="presParOf" srcId="{E641B096-C39B-4776-8D85-F7501F3D1E45}" destId="{EE28F573-20B6-4DAF-AD17-09BBE7A9B500}" srcOrd="2" destOrd="0" presId="urn:microsoft.com/office/officeart/2005/8/layout/process3"/>
    <dgm:cxn modelId="{A9E2D9D5-CFAD-4E54-A64E-B1DB8BE78937}" type="presParOf" srcId="{A9098864-736E-445D-93C4-EC15F2ACD9B4}" destId="{738DB25E-5339-4990-B947-DBAC6C7D6383}" srcOrd="3" destOrd="0" presId="urn:microsoft.com/office/officeart/2005/8/layout/process3"/>
    <dgm:cxn modelId="{C886CA16-D6D2-47B7-9245-9CFA36F2D5AF}" type="presParOf" srcId="{738DB25E-5339-4990-B947-DBAC6C7D6383}" destId="{16E605B2-C50F-4C55-BA6B-281949539C02}" srcOrd="0" destOrd="0" presId="urn:microsoft.com/office/officeart/2005/8/layout/process3"/>
    <dgm:cxn modelId="{2E0278D8-AF58-4D31-A6F1-6B36FE615BAF}" type="presParOf" srcId="{A9098864-736E-445D-93C4-EC15F2ACD9B4}" destId="{38F8CC14-50F6-4B39-87D3-AED09E9B065F}" srcOrd="4" destOrd="0" presId="urn:microsoft.com/office/officeart/2005/8/layout/process3"/>
    <dgm:cxn modelId="{82A0BB8E-8AA0-4297-A604-F8351D46AD75}" type="presParOf" srcId="{38F8CC14-50F6-4B39-87D3-AED09E9B065F}" destId="{5005427F-190A-47D0-A698-02414B0E9D9A}" srcOrd="0" destOrd="0" presId="urn:microsoft.com/office/officeart/2005/8/layout/process3"/>
    <dgm:cxn modelId="{05E7214F-B8DD-4A15-A9BA-BF68F4552E00}" type="presParOf" srcId="{38F8CC14-50F6-4B39-87D3-AED09E9B065F}" destId="{82AF6449-9AD5-45E5-8DBD-0B1DC7735226}" srcOrd="1" destOrd="0" presId="urn:microsoft.com/office/officeart/2005/8/layout/process3"/>
    <dgm:cxn modelId="{800107CF-9702-4718-B5E2-6BD65C9D4B89}" type="presParOf" srcId="{38F8CC14-50F6-4B39-87D3-AED09E9B065F}" destId="{FA644023-EF06-47A7-80E4-641811D2702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6D3F1-4117-4263-9694-A8732776C1E9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5B7131A6-D7AD-47A3-9E9E-B1124790FB77}">
      <dgm:prSet phldrT="[Testo]" custT="1"/>
      <dgm:spPr/>
      <dgm:t>
        <a:bodyPr/>
        <a:lstStyle/>
        <a:p>
          <a:r>
            <a:rPr lang="it-IT" sz="2800" dirty="0"/>
            <a:t>MOODLE</a:t>
          </a:r>
        </a:p>
      </dgm:t>
    </dgm:pt>
    <dgm:pt modelId="{BA914FCE-CD10-4B15-BF51-7EBCDA1BD546}" type="parTrans" cxnId="{FC4C899D-0509-4689-8ECB-DA3FC52FDD8C}">
      <dgm:prSet/>
      <dgm:spPr/>
      <dgm:t>
        <a:bodyPr/>
        <a:lstStyle/>
        <a:p>
          <a:endParaRPr lang="it-IT" sz="2000"/>
        </a:p>
      </dgm:t>
    </dgm:pt>
    <dgm:pt modelId="{AF899479-DC52-488D-84FA-E9070CC954A8}" type="sibTrans" cxnId="{FC4C899D-0509-4689-8ECB-DA3FC52FDD8C}">
      <dgm:prSet/>
      <dgm:spPr/>
      <dgm:t>
        <a:bodyPr/>
        <a:lstStyle/>
        <a:p>
          <a:endParaRPr lang="it-IT" sz="2000"/>
        </a:p>
      </dgm:t>
    </dgm:pt>
    <dgm:pt modelId="{DBB3C320-DE2C-4E74-BAAC-1328C0E5639F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1"/>
            </a:rPr>
            <a:t>https://ssu.elearning.unipd.it/</a:t>
          </a:r>
          <a:endParaRPr lang="it-IT" sz="2400" dirty="0"/>
        </a:p>
      </dgm:t>
    </dgm:pt>
    <dgm:pt modelId="{9BFBEB08-3913-4557-9A86-2E625112AEE8}" type="parTrans" cxnId="{250F2719-7204-4C73-BAF5-1CAABB21E649}">
      <dgm:prSet/>
      <dgm:spPr/>
      <dgm:t>
        <a:bodyPr/>
        <a:lstStyle/>
        <a:p>
          <a:endParaRPr lang="it-IT" sz="2000"/>
        </a:p>
      </dgm:t>
    </dgm:pt>
    <dgm:pt modelId="{C71BF023-BA36-45A1-B190-85FB0A692974}" type="sibTrans" cxnId="{250F2719-7204-4C73-BAF5-1CAABB21E649}">
      <dgm:prSet/>
      <dgm:spPr/>
      <dgm:t>
        <a:bodyPr/>
        <a:lstStyle/>
        <a:p>
          <a:endParaRPr lang="it-IT" sz="2000"/>
        </a:p>
      </dgm:t>
    </dgm:pt>
    <dgm:pt modelId="{17199983-4098-4CCC-B347-E0C9FC574C24}">
      <dgm:prSet phldrT="[Testo]" custT="1"/>
      <dgm:spPr/>
      <dgm:t>
        <a:bodyPr/>
        <a:lstStyle/>
        <a:p>
          <a:r>
            <a:rPr lang="it-IT" sz="2800" dirty="0"/>
            <a:t>SITO UNIPD</a:t>
          </a:r>
        </a:p>
      </dgm:t>
    </dgm:pt>
    <dgm:pt modelId="{678CEB49-8599-40AF-9715-D2E43006D303}" type="parTrans" cxnId="{46B221C1-17AA-40B9-8830-D6F3BBCB4EA1}">
      <dgm:prSet/>
      <dgm:spPr/>
      <dgm:t>
        <a:bodyPr/>
        <a:lstStyle/>
        <a:p>
          <a:endParaRPr lang="it-IT" sz="2000"/>
        </a:p>
      </dgm:t>
    </dgm:pt>
    <dgm:pt modelId="{505F3C64-A550-4BCF-8ECE-2DF0129C1C6E}" type="sibTrans" cxnId="{46B221C1-17AA-40B9-8830-D6F3BBCB4EA1}">
      <dgm:prSet/>
      <dgm:spPr/>
      <dgm:t>
        <a:bodyPr/>
        <a:lstStyle/>
        <a:p>
          <a:endParaRPr lang="it-IT" sz="2000"/>
        </a:p>
      </dgm:t>
    </dgm:pt>
    <dgm:pt modelId="{4A770465-3F25-47F9-B6A4-F535ECEF90B4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2"/>
            </a:rPr>
            <a:t>https://www.unipd.it/</a:t>
          </a:r>
          <a:r>
            <a:rPr lang="it-IT" sz="2400" dirty="0"/>
            <a:t>  </a:t>
          </a:r>
        </a:p>
      </dgm:t>
    </dgm:pt>
    <dgm:pt modelId="{6D2365F8-39BF-447D-B1FB-0183BCEC5F9B}" type="parTrans" cxnId="{DBE010E1-2722-413C-A6B9-6B6EF177913A}">
      <dgm:prSet/>
      <dgm:spPr/>
      <dgm:t>
        <a:bodyPr/>
        <a:lstStyle/>
        <a:p>
          <a:endParaRPr lang="it-IT" sz="2000"/>
        </a:p>
      </dgm:t>
    </dgm:pt>
    <dgm:pt modelId="{F5CD3B2C-480B-432B-8B45-D68059944A20}" type="sibTrans" cxnId="{DBE010E1-2722-413C-A6B9-6B6EF177913A}">
      <dgm:prSet/>
      <dgm:spPr/>
      <dgm:t>
        <a:bodyPr/>
        <a:lstStyle/>
        <a:p>
          <a:endParaRPr lang="it-IT" sz="2000"/>
        </a:p>
      </dgm:t>
    </dgm:pt>
    <dgm:pt modelId="{BBB3957B-CEFA-48B4-93DC-3553741C0C46}">
      <dgm:prSet phldrT="[Testo]" custT="1"/>
      <dgm:spPr/>
      <dgm:t>
        <a:bodyPr/>
        <a:lstStyle/>
        <a:p>
          <a:r>
            <a:rPr lang="it-IT" sz="2800" dirty="0"/>
            <a:t>DIDATTICA.UNIPD</a:t>
          </a:r>
        </a:p>
      </dgm:t>
    </dgm:pt>
    <dgm:pt modelId="{A62693D0-229D-446D-BFBC-7EB8B4381747}" type="parTrans" cxnId="{F46CC139-00B0-4F1A-95EE-063A756E038C}">
      <dgm:prSet/>
      <dgm:spPr/>
      <dgm:t>
        <a:bodyPr/>
        <a:lstStyle/>
        <a:p>
          <a:endParaRPr lang="it-IT" sz="2000"/>
        </a:p>
      </dgm:t>
    </dgm:pt>
    <dgm:pt modelId="{601AC824-F985-4EFD-97BF-08D536A17BE6}" type="sibTrans" cxnId="{F46CC139-00B0-4F1A-95EE-063A756E038C}">
      <dgm:prSet/>
      <dgm:spPr/>
      <dgm:t>
        <a:bodyPr/>
        <a:lstStyle/>
        <a:p>
          <a:endParaRPr lang="it-IT" sz="2000"/>
        </a:p>
      </dgm:t>
    </dgm:pt>
    <dgm:pt modelId="{A86DB931-9564-497D-B546-F47AF04B8B2C}">
      <dgm:prSet phldrT="[Testo]" custT="1"/>
      <dgm:spPr/>
      <dgm:t>
        <a:bodyPr/>
        <a:lstStyle/>
        <a:p>
          <a:r>
            <a:rPr lang="it-IT" sz="2800" dirty="0"/>
            <a:t>UNIWEB</a:t>
          </a:r>
        </a:p>
      </dgm:t>
    </dgm:pt>
    <dgm:pt modelId="{8F35C7A0-5862-451C-BFA7-4028B0179994}" type="parTrans" cxnId="{896174E4-B5F8-4E52-9244-C48070A5FE49}">
      <dgm:prSet/>
      <dgm:spPr/>
      <dgm:t>
        <a:bodyPr/>
        <a:lstStyle/>
        <a:p>
          <a:endParaRPr lang="it-IT" sz="2000"/>
        </a:p>
      </dgm:t>
    </dgm:pt>
    <dgm:pt modelId="{51891EF1-70EA-4E8C-9FDD-BEF2391B7E89}" type="sibTrans" cxnId="{896174E4-B5F8-4E52-9244-C48070A5FE49}">
      <dgm:prSet/>
      <dgm:spPr/>
      <dgm:t>
        <a:bodyPr/>
        <a:lstStyle/>
        <a:p>
          <a:endParaRPr lang="it-IT" sz="2000"/>
        </a:p>
      </dgm:t>
    </dgm:pt>
    <dgm:pt modelId="{443ECCE7-D6F9-419E-8414-9D18A7EB2974}">
      <dgm:prSet phldrT="[Testo]" custT="1"/>
      <dgm:spPr/>
      <dgm:t>
        <a:bodyPr/>
        <a:lstStyle/>
        <a:p>
          <a:r>
            <a:rPr lang="it-IT" sz="2800" dirty="0"/>
            <a:t>WEBMAIL</a:t>
          </a:r>
        </a:p>
      </dgm:t>
    </dgm:pt>
    <dgm:pt modelId="{7AEC279E-CDEF-457A-833D-C41F6525908A}" type="parTrans" cxnId="{954CC939-F584-435B-9FA7-88FF9F8433C7}">
      <dgm:prSet/>
      <dgm:spPr/>
      <dgm:t>
        <a:bodyPr/>
        <a:lstStyle/>
        <a:p>
          <a:endParaRPr lang="it-IT" sz="2000"/>
        </a:p>
      </dgm:t>
    </dgm:pt>
    <dgm:pt modelId="{A5F90F11-9256-47C2-BB02-922678F16904}" type="sibTrans" cxnId="{954CC939-F584-435B-9FA7-88FF9F8433C7}">
      <dgm:prSet/>
      <dgm:spPr/>
      <dgm:t>
        <a:bodyPr/>
        <a:lstStyle/>
        <a:p>
          <a:endParaRPr lang="it-IT" sz="2000"/>
        </a:p>
      </dgm:t>
    </dgm:pt>
    <dgm:pt modelId="{CE9172E1-5139-4B09-813F-9CB8C3FA74D2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3"/>
            </a:rPr>
            <a:t>https://www.unipd.it/webmail</a:t>
          </a:r>
          <a:endParaRPr lang="it-IT" sz="2400" dirty="0"/>
        </a:p>
      </dgm:t>
    </dgm:pt>
    <dgm:pt modelId="{88776CE0-7F4E-4183-9E8F-0F09B214BE58}" type="parTrans" cxnId="{CEEE1A9D-E5FF-466F-B710-4655FD396D52}">
      <dgm:prSet/>
      <dgm:spPr/>
      <dgm:t>
        <a:bodyPr/>
        <a:lstStyle/>
        <a:p>
          <a:endParaRPr lang="it-IT" sz="2000"/>
        </a:p>
      </dgm:t>
    </dgm:pt>
    <dgm:pt modelId="{3BD3E5ED-6D5D-45B7-BD75-4AB852F96067}" type="sibTrans" cxnId="{CEEE1A9D-E5FF-466F-B710-4655FD396D52}">
      <dgm:prSet/>
      <dgm:spPr/>
      <dgm:t>
        <a:bodyPr/>
        <a:lstStyle/>
        <a:p>
          <a:endParaRPr lang="it-IT" sz="2000"/>
        </a:p>
      </dgm:t>
    </dgm:pt>
    <dgm:pt modelId="{EEC9FBB2-C557-42BE-A436-F0C25C154DD3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4"/>
            </a:rPr>
            <a:t>https://uniweb.unipd.it/</a:t>
          </a:r>
          <a:endParaRPr lang="it-IT" sz="2400" dirty="0"/>
        </a:p>
      </dgm:t>
    </dgm:pt>
    <dgm:pt modelId="{4E09362C-9ECA-42B1-A5F4-B01A5C56A499}" type="parTrans" cxnId="{124C89E2-EF29-4109-BC16-71E6409F024C}">
      <dgm:prSet/>
      <dgm:spPr/>
      <dgm:t>
        <a:bodyPr/>
        <a:lstStyle/>
        <a:p>
          <a:endParaRPr lang="it-IT" sz="2000"/>
        </a:p>
      </dgm:t>
    </dgm:pt>
    <dgm:pt modelId="{093A1D0F-6D00-48D4-B1C0-C910D589E793}" type="sibTrans" cxnId="{124C89E2-EF29-4109-BC16-71E6409F024C}">
      <dgm:prSet/>
      <dgm:spPr/>
      <dgm:t>
        <a:bodyPr/>
        <a:lstStyle/>
        <a:p>
          <a:endParaRPr lang="it-IT" sz="2000"/>
        </a:p>
      </dgm:t>
    </dgm:pt>
    <dgm:pt modelId="{8200BFF5-BFC1-46B8-8A1C-168AF7A68448}">
      <dgm:prSet phldrT="[Testo]" custT="1"/>
      <dgm:spPr/>
      <dgm:t>
        <a:bodyPr/>
        <a:lstStyle/>
        <a:p>
          <a:r>
            <a:rPr lang="it-IT" sz="2400" dirty="0">
              <a:hlinkClick xmlns:r="http://schemas.openxmlformats.org/officeDocument/2006/relationships" r:id="rId5"/>
            </a:rPr>
            <a:t>https://didattica.unipd.it/</a:t>
          </a:r>
          <a:endParaRPr lang="it-IT" sz="2400" dirty="0"/>
        </a:p>
      </dgm:t>
    </dgm:pt>
    <dgm:pt modelId="{473AF593-E5FE-4D1D-B8C4-D7CA4421F8D0}" type="parTrans" cxnId="{B1BB3935-13C0-4595-B429-2E4D90A75A6C}">
      <dgm:prSet/>
      <dgm:spPr/>
      <dgm:t>
        <a:bodyPr/>
        <a:lstStyle/>
        <a:p>
          <a:endParaRPr lang="it-IT" sz="2000"/>
        </a:p>
      </dgm:t>
    </dgm:pt>
    <dgm:pt modelId="{8213FF36-AD98-44A4-99E6-1C73E32534EF}" type="sibTrans" cxnId="{B1BB3935-13C0-4595-B429-2E4D90A75A6C}">
      <dgm:prSet/>
      <dgm:spPr/>
      <dgm:t>
        <a:bodyPr/>
        <a:lstStyle/>
        <a:p>
          <a:endParaRPr lang="it-IT" sz="2000"/>
        </a:p>
      </dgm:t>
    </dgm:pt>
    <dgm:pt modelId="{B53CAF5C-A384-4461-A70A-AE1D1B56FCCB}" type="pres">
      <dgm:prSet presAssocID="{5716D3F1-4117-4263-9694-A8732776C1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C577450-820A-45D5-BCD6-9DF5ECDD5B12}" type="pres">
      <dgm:prSet presAssocID="{5B7131A6-D7AD-47A3-9E9E-B1124790FB77}" presName="parentLin" presStyleCnt="0"/>
      <dgm:spPr/>
    </dgm:pt>
    <dgm:pt modelId="{BC68AE0F-AFCD-4194-AB29-448E1EA0342C}" type="pres">
      <dgm:prSet presAssocID="{5B7131A6-D7AD-47A3-9E9E-B1124790FB77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DE29C00A-C4D7-40B9-9066-F1F7A4DFC367}" type="pres">
      <dgm:prSet presAssocID="{5B7131A6-D7AD-47A3-9E9E-B1124790FB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DF11A6-CC61-4DBC-A302-C8E5856287A7}" type="pres">
      <dgm:prSet presAssocID="{5B7131A6-D7AD-47A3-9E9E-B1124790FB77}" presName="negativeSpace" presStyleCnt="0"/>
      <dgm:spPr/>
    </dgm:pt>
    <dgm:pt modelId="{1A849982-FB6A-45CC-8225-18BDC4B4FC40}" type="pres">
      <dgm:prSet presAssocID="{5B7131A6-D7AD-47A3-9E9E-B1124790FB7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0D744C-C6C3-4F7D-A1BE-02F0FCCE9193}" type="pres">
      <dgm:prSet presAssocID="{AF899479-DC52-488D-84FA-E9070CC954A8}" presName="spaceBetweenRectangles" presStyleCnt="0"/>
      <dgm:spPr/>
    </dgm:pt>
    <dgm:pt modelId="{48F998AB-6DF1-4D6A-9115-DE97527A89E8}" type="pres">
      <dgm:prSet presAssocID="{17199983-4098-4CCC-B347-E0C9FC574C24}" presName="parentLin" presStyleCnt="0"/>
      <dgm:spPr/>
    </dgm:pt>
    <dgm:pt modelId="{CB1E33A6-D414-4B0D-8D19-AF13E16F18A9}" type="pres">
      <dgm:prSet presAssocID="{17199983-4098-4CCC-B347-E0C9FC574C24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F29A4D99-4865-498E-9B92-EEC3C9742971}" type="pres">
      <dgm:prSet presAssocID="{17199983-4098-4CCC-B347-E0C9FC574C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1CE11A-4870-4B59-8A8B-2D31938A8645}" type="pres">
      <dgm:prSet presAssocID="{17199983-4098-4CCC-B347-E0C9FC574C24}" presName="negativeSpace" presStyleCnt="0"/>
      <dgm:spPr/>
    </dgm:pt>
    <dgm:pt modelId="{03CE8411-4CAE-476A-9187-7F1662CF6553}" type="pres">
      <dgm:prSet presAssocID="{17199983-4098-4CCC-B347-E0C9FC574C24}" presName="childText" presStyleLbl="conFgAcc1" presStyleIdx="1" presStyleCnt="5" custLinFactNeighborX="-44" custLinFactNeighborY="-157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AF8BB9-BF04-4E9F-B372-7CD18D9E9EBB}" type="pres">
      <dgm:prSet presAssocID="{505F3C64-A550-4BCF-8ECE-2DF0129C1C6E}" presName="spaceBetweenRectangles" presStyleCnt="0"/>
      <dgm:spPr/>
    </dgm:pt>
    <dgm:pt modelId="{D468C8D0-38DD-40C5-8883-0CE195BBCDC3}" type="pres">
      <dgm:prSet presAssocID="{A86DB931-9564-497D-B546-F47AF04B8B2C}" presName="parentLin" presStyleCnt="0"/>
      <dgm:spPr/>
    </dgm:pt>
    <dgm:pt modelId="{DA797080-3174-478C-84C3-04B7341F2393}" type="pres">
      <dgm:prSet presAssocID="{A86DB931-9564-497D-B546-F47AF04B8B2C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F4577D23-F643-4BCF-A037-872A9F7A86A3}" type="pres">
      <dgm:prSet presAssocID="{A86DB931-9564-497D-B546-F47AF04B8B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AB710B-3328-4B3B-A5F6-6546E8DCEB90}" type="pres">
      <dgm:prSet presAssocID="{A86DB931-9564-497D-B546-F47AF04B8B2C}" presName="negativeSpace" presStyleCnt="0"/>
      <dgm:spPr/>
    </dgm:pt>
    <dgm:pt modelId="{CEDF9CEB-8C21-42D7-91D4-470227E56B3F}" type="pres">
      <dgm:prSet presAssocID="{A86DB931-9564-497D-B546-F47AF04B8B2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2B727-0DE8-4B77-9F29-14E6543501A9}" type="pres">
      <dgm:prSet presAssocID="{51891EF1-70EA-4E8C-9FDD-BEF2391B7E89}" presName="spaceBetweenRectangles" presStyleCnt="0"/>
      <dgm:spPr/>
    </dgm:pt>
    <dgm:pt modelId="{B4ABA4F6-8382-4855-B69C-49747C54C7B1}" type="pres">
      <dgm:prSet presAssocID="{443ECCE7-D6F9-419E-8414-9D18A7EB2974}" presName="parentLin" presStyleCnt="0"/>
      <dgm:spPr/>
    </dgm:pt>
    <dgm:pt modelId="{62CCD5F4-DC37-49F9-9F3D-B70883FA0085}" type="pres">
      <dgm:prSet presAssocID="{443ECCE7-D6F9-419E-8414-9D18A7EB2974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99588092-4BB6-46A9-9F73-C94A0B6994CF}" type="pres">
      <dgm:prSet presAssocID="{443ECCE7-D6F9-419E-8414-9D18A7EB29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994796-881D-466A-B8AF-61C1EDC2D79D}" type="pres">
      <dgm:prSet presAssocID="{443ECCE7-D6F9-419E-8414-9D18A7EB2974}" presName="negativeSpace" presStyleCnt="0"/>
      <dgm:spPr/>
    </dgm:pt>
    <dgm:pt modelId="{ADE8031C-C13F-44C3-B28F-FD826BB4C686}" type="pres">
      <dgm:prSet presAssocID="{443ECCE7-D6F9-419E-8414-9D18A7EB297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5C706C-E6C5-42A0-A067-C3118707D6E5}" type="pres">
      <dgm:prSet presAssocID="{A5F90F11-9256-47C2-BB02-922678F16904}" presName="spaceBetweenRectangles" presStyleCnt="0"/>
      <dgm:spPr/>
    </dgm:pt>
    <dgm:pt modelId="{DC05AD6A-891F-472E-8C85-B4F97090E086}" type="pres">
      <dgm:prSet presAssocID="{BBB3957B-CEFA-48B4-93DC-3553741C0C46}" presName="parentLin" presStyleCnt="0"/>
      <dgm:spPr/>
    </dgm:pt>
    <dgm:pt modelId="{C5FA7E1F-68D5-4E35-9468-590039A366ED}" type="pres">
      <dgm:prSet presAssocID="{BBB3957B-CEFA-48B4-93DC-3553741C0C46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A5CBF9D4-FA4B-4D99-81BF-C1DB9772C64F}" type="pres">
      <dgm:prSet presAssocID="{BBB3957B-CEFA-48B4-93DC-3553741C0C4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523E5E-5B93-4997-999F-2B78B48427EC}" type="pres">
      <dgm:prSet presAssocID="{BBB3957B-CEFA-48B4-93DC-3553741C0C46}" presName="negativeSpace" presStyleCnt="0"/>
      <dgm:spPr/>
    </dgm:pt>
    <dgm:pt modelId="{B7292772-057A-4414-8AD1-21CFED678BBD}" type="pres">
      <dgm:prSet presAssocID="{BBB3957B-CEFA-48B4-93DC-3553741C0C4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B2FB46-A9AA-445D-94EA-82B8422062F9}" type="presOf" srcId="{443ECCE7-D6F9-419E-8414-9D18A7EB2974}" destId="{62CCD5F4-DC37-49F9-9F3D-B70883FA0085}" srcOrd="0" destOrd="0" presId="urn:microsoft.com/office/officeart/2005/8/layout/list1"/>
    <dgm:cxn modelId="{11C06308-397B-42A1-B939-E5682D331409}" type="presOf" srcId="{EEC9FBB2-C557-42BE-A436-F0C25C154DD3}" destId="{CEDF9CEB-8C21-42D7-91D4-470227E56B3F}" srcOrd="0" destOrd="0" presId="urn:microsoft.com/office/officeart/2005/8/layout/list1"/>
    <dgm:cxn modelId="{124C89E2-EF29-4109-BC16-71E6409F024C}" srcId="{A86DB931-9564-497D-B546-F47AF04B8B2C}" destId="{EEC9FBB2-C557-42BE-A436-F0C25C154DD3}" srcOrd="0" destOrd="0" parTransId="{4E09362C-9ECA-42B1-A5F4-B01A5C56A499}" sibTransId="{093A1D0F-6D00-48D4-B1C0-C910D589E793}"/>
    <dgm:cxn modelId="{16AA5DB9-23C9-444B-A1CC-CA426287DA20}" type="presOf" srcId="{CE9172E1-5139-4B09-813F-9CB8C3FA74D2}" destId="{ADE8031C-C13F-44C3-B28F-FD826BB4C686}" srcOrd="0" destOrd="0" presId="urn:microsoft.com/office/officeart/2005/8/layout/list1"/>
    <dgm:cxn modelId="{364E6AB1-18CC-4560-84EF-F5FD2696D6DD}" type="presOf" srcId="{A86DB931-9564-497D-B546-F47AF04B8B2C}" destId="{F4577D23-F643-4BCF-A037-872A9F7A86A3}" srcOrd="1" destOrd="0" presId="urn:microsoft.com/office/officeart/2005/8/layout/list1"/>
    <dgm:cxn modelId="{B9E7DFE8-F359-4561-A6C4-DFFF206C854C}" type="presOf" srcId="{BBB3957B-CEFA-48B4-93DC-3553741C0C46}" destId="{C5FA7E1F-68D5-4E35-9468-590039A366ED}" srcOrd="0" destOrd="0" presId="urn:microsoft.com/office/officeart/2005/8/layout/list1"/>
    <dgm:cxn modelId="{9DF84034-4E5C-49D8-8539-AD9E7C9005DA}" type="presOf" srcId="{BBB3957B-CEFA-48B4-93DC-3553741C0C46}" destId="{A5CBF9D4-FA4B-4D99-81BF-C1DB9772C64F}" srcOrd="1" destOrd="0" presId="urn:microsoft.com/office/officeart/2005/8/layout/list1"/>
    <dgm:cxn modelId="{DBE010E1-2722-413C-A6B9-6B6EF177913A}" srcId="{17199983-4098-4CCC-B347-E0C9FC574C24}" destId="{4A770465-3F25-47F9-B6A4-F535ECEF90B4}" srcOrd="0" destOrd="0" parTransId="{6D2365F8-39BF-447D-B1FB-0183BCEC5F9B}" sibTransId="{F5CD3B2C-480B-432B-8B45-D68059944A20}"/>
    <dgm:cxn modelId="{B666635B-673F-4337-8E74-3265C7F67612}" type="presOf" srcId="{5716D3F1-4117-4263-9694-A8732776C1E9}" destId="{B53CAF5C-A384-4461-A70A-AE1D1B56FCCB}" srcOrd="0" destOrd="0" presId="urn:microsoft.com/office/officeart/2005/8/layout/list1"/>
    <dgm:cxn modelId="{FC4C899D-0509-4689-8ECB-DA3FC52FDD8C}" srcId="{5716D3F1-4117-4263-9694-A8732776C1E9}" destId="{5B7131A6-D7AD-47A3-9E9E-B1124790FB77}" srcOrd="0" destOrd="0" parTransId="{BA914FCE-CD10-4B15-BF51-7EBCDA1BD546}" sibTransId="{AF899479-DC52-488D-84FA-E9070CC954A8}"/>
    <dgm:cxn modelId="{623A7616-D967-42D8-920B-93740DF45A5D}" type="presOf" srcId="{17199983-4098-4CCC-B347-E0C9FC574C24}" destId="{CB1E33A6-D414-4B0D-8D19-AF13E16F18A9}" srcOrd="0" destOrd="0" presId="urn:microsoft.com/office/officeart/2005/8/layout/list1"/>
    <dgm:cxn modelId="{CEEE1A9D-E5FF-466F-B710-4655FD396D52}" srcId="{443ECCE7-D6F9-419E-8414-9D18A7EB2974}" destId="{CE9172E1-5139-4B09-813F-9CB8C3FA74D2}" srcOrd="0" destOrd="0" parTransId="{88776CE0-7F4E-4183-9E8F-0F09B214BE58}" sibTransId="{3BD3E5ED-6D5D-45B7-BD75-4AB852F96067}"/>
    <dgm:cxn modelId="{1825066B-3E1B-49E9-942B-890797E24C76}" type="presOf" srcId="{443ECCE7-D6F9-419E-8414-9D18A7EB2974}" destId="{99588092-4BB6-46A9-9F73-C94A0B6994CF}" srcOrd="1" destOrd="0" presId="urn:microsoft.com/office/officeart/2005/8/layout/list1"/>
    <dgm:cxn modelId="{46B221C1-17AA-40B9-8830-D6F3BBCB4EA1}" srcId="{5716D3F1-4117-4263-9694-A8732776C1E9}" destId="{17199983-4098-4CCC-B347-E0C9FC574C24}" srcOrd="1" destOrd="0" parTransId="{678CEB49-8599-40AF-9715-D2E43006D303}" sibTransId="{505F3C64-A550-4BCF-8ECE-2DF0129C1C6E}"/>
    <dgm:cxn modelId="{AF453683-4AFA-4F37-92DD-AAE76860E40F}" type="presOf" srcId="{17199983-4098-4CCC-B347-E0C9FC574C24}" destId="{F29A4D99-4865-498E-9B92-EEC3C9742971}" srcOrd="1" destOrd="0" presId="urn:microsoft.com/office/officeart/2005/8/layout/list1"/>
    <dgm:cxn modelId="{954CC939-F584-435B-9FA7-88FF9F8433C7}" srcId="{5716D3F1-4117-4263-9694-A8732776C1E9}" destId="{443ECCE7-D6F9-419E-8414-9D18A7EB2974}" srcOrd="3" destOrd="0" parTransId="{7AEC279E-CDEF-457A-833D-C41F6525908A}" sibTransId="{A5F90F11-9256-47C2-BB02-922678F16904}"/>
    <dgm:cxn modelId="{896174E4-B5F8-4E52-9244-C48070A5FE49}" srcId="{5716D3F1-4117-4263-9694-A8732776C1E9}" destId="{A86DB931-9564-497D-B546-F47AF04B8B2C}" srcOrd="2" destOrd="0" parTransId="{8F35C7A0-5862-451C-BFA7-4028B0179994}" sibTransId="{51891EF1-70EA-4E8C-9FDD-BEF2391B7E89}"/>
    <dgm:cxn modelId="{C8D098E9-9A92-4858-8950-58A0E9D791F8}" type="presOf" srcId="{8200BFF5-BFC1-46B8-8A1C-168AF7A68448}" destId="{B7292772-057A-4414-8AD1-21CFED678BBD}" srcOrd="0" destOrd="0" presId="urn:microsoft.com/office/officeart/2005/8/layout/list1"/>
    <dgm:cxn modelId="{F46CC139-00B0-4F1A-95EE-063A756E038C}" srcId="{5716D3F1-4117-4263-9694-A8732776C1E9}" destId="{BBB3957B-CEFA-48B4-93DC-3553741C0C46}" srcOrd="4" destOrd="0" parTransId="{A62693D0-229D-446D-BFBC-7EB8B4381747}" sibTransId="{601AC824-F985-4EFD-97BF-08D536A17BE6}"/>
    <dgm:cxn modelId="{06811FAE-E492-4D37-A599-9C368874210C}" type="presOf" srcId="{4A770465-3F25-47F9-B6A4-F535ECEF90B4}" destId="{03CE8411-4CAE-476A-9187-7F1662CF6553}" srcOrd="0" destOrd="0" presId="urn:microsoft.com/office/officeart/2005/8/layout/list1"/>
    <dgm:cxn modelId="{B972E16C-F068-4DE2-B49C-A277C9F9E7EC}" type="presOf" srcId="{A86DB931-9564-497D-B546-F47AF04B8B2C}" destId="{DA797080-3174-478C-84C3-04B7341F2393}" srcOrd="0" destOrd="0" presId="urn:microsoft.com/office/officeart/2005/8/layout/list1"/>
    <dgm:cxn modelId="{B1BB3935-13C0-4595-B429-2E4D90A75A6C}" srcId="{BBB3957B-CEFA-48B4-93DC-3553741C0C46}" destId="{8200BFF5-BFC1-46B8-8A1C-168AF7A68448}" srcOrd="0" destOrd="0" parTransId="{473AF593-E5FE-4D1D-B8C4-D7CA4421F8D0}" sibTransId="{8213FF36-AD98-44A4-99E6-1C73E32534EF}"/>
    <dgm:cxn modelId="{250F2719-7204-4C73-BAF5-1CAABB21E649}" srcId="{5B7131A6-D7AD-47A3-9E9E-B1124790FB77}" destId="{DBB3C320-DE2C-4E74-BAAC-1328C0E5639F}" srcOrd="0" destOrd="0" parTransId="{9BFBEB08-3913-4557-9A86-2E625112AEE8}" sibTransId="{C71BF023-BA36-45A1-B190-85FB0A692974}"/>
    <dgm:cxn modelId="{2926DD43-2A1D-4FB7-BF41-343178EFED50}" type="presOf" srcId="{5B7131A6-D7AD-47A3-9E9E-B1124790FB77}" destId="{BC68AE0F-AFCD-4194-AB29-448E1EA0342C}" srcOrd="0" destOrd="0" presId="urn:microsoft.com/office/officeart/2005/8/layout/list1"/>
    <dgm:cxn modelId="{23394931-2A4F-4339-BE9F-9BFF4DFBAF3C}" type="presOf" srcId="{DBB3C320-DE2C-4E74-BAAC-1328C0E5639F}" destId="{1A849982-FB6A-45CC-8225-18BDC4B4FC40}" srcOrd="0" destOrd="0" presId="urn:microsoft.com/office/officeart/2005/8/layout/list1"/>
    <dgm:cxn modelId="{5B9FDF3D-7531-4745-B7D0-3F76BD8C9E2D}" type="presOf" srcId="{5B7131A6-D7AD-47A3-9E9E-B1124790FB77}" destId="{DE29C00A-C4D7-40B9-9066-F1F7A4DFC367}" srcOrd="1" destOrd="0" presId="urn:microsoft.com/office/officeart/2005/8/layout/list1"/>
    <dgm:cxn modelId="{99407C3F-9BBE-41C5-B441-CE245B2E75D3}" type="presParOf" srcId="{B53CAF5C-A384-4461-A70A-AE1D1B56FCCB}" destId="{AC577450-820A-45D5-BCD6-9DF5ECDD5B12}" srcOrd="0" destOrd="0" presId="urn:microsoft.com/office/officeart/2005/8/layout/list1"/>
    <dgm:cxn modelId="{0BAE48CB-4203-4464-9429-8BE7526FF828}" type="presParOf" srcId="{AC577450-820A-45D5-BCD6-9DF5ECDD5B12}" destId="{BC68AE0F-AFCD-4194-AB29-448E1EA0342C}" srcOrd="0" destOrd="0" presId="urn:microsoft.com/office/officeart/2005/8/layout/list1"/>
    <dgm:cxn modelId="{5BC70E84-1806-4E66-A5BB-8881DF791C21}" type="presParOf" srcId="{AC577450-820A-45D5-BCD6-9DF5ECDD5B12}" destId="{DE29C00A-C4D7-40B9-9066-F1F7A4DFC367}" srcOrd="1" destOrd="0" presId="urn:microsoft.com/office/officeart/2005/8/layout/list1"/>
    <dgm:cxn modelId="{9B2E2EAD-F1DC-4431-AFA6-12B4664ED0CB}" type="presParOf" srcId="{B53CAF5C-A384-4461-A70A-AE1D1B56FCCB}" destId="{5CDF11A6-CC61-4DBC-A302-C8E5856287A7}" srcOrd="1" destOrd="0" presId="urn:microsoft.com/office/officeart/2005/8/layout/list1"/>
    <dgm:cxn modelId="{B337BBE8-B272-409A-B72A-5932A7C9C7CE}" type="presParOf" srcId="{B53CAF5C-A384-4461-A70A-AE1D1B56FCCB}" destId="{1A849982-FB6A-45CC-8225-18BDC4B4FC40}" srcOrd="2" destOrd="0" presId="urn:microsoft.com/office/officeart/2005/8/layout/list1"/>
    <dgm:cxn modelId="{8D953A18-4D07-4E14-AB16-A9311F7EE3CE}" type="presParOf" srcId="{B53CAF5C-A384-4461-A70A-AE1D1B56FCCB}" destId="{180D744C-C6C3-4F7D-A1BE-02F0FCCE9193}" srcOrd="3" destOrd="0" presId="urn:microsoft.com/office/officeart/2005/8/layout/list1"/>
    <dgm:cxn modelId="{7042B6E0-BDB4-4534-BC50-BE0F0995569F}" type="presParOf" srcId="{B53CAF5C-A384-4461-A70A-AE1D1B56FCCB}" destId="{48F998AB-6DF1-4D6A-9115-DE97527A89E8}" srcOrd="4" destOrd="0" presId="urn:microsoft.com/office/officeart/2005/8/layout/list1"/>
    <dgm:cxn modelId="{A850ADEE-A9EB-4F24-A01C-23276C90614F}" type="presParOf" srcId="{48F998AB-6DF1-4D6A-9115-DE97527A89E8}" destId="{CB1E33A6-D414-4B0D-8D19-AF13E16F18A9}" srcOrd="0" destOrd="0" presId="urn:microsoft.com/office/officeart/2005/8/layout/list1"/>
    <dgm:cxn modelId="{23F8D044-0A3E-44A9-BB72-01E2C87CA5ED}" type="presParOf" srcId="{48F998AB-6DF1-4D6A-9115-DE97527A89E8}" destId="{F29A4D99-4865-498E-9B92-EEC3C9742971}" srcOrd="1" destOrd="0" presId="urn:microsoft.com/office/officeart/2005/8/layout/list1"/>
    <dgm:cxn modelId="{145476BD-63FE-426B-96E6-F71488261C2A}" type="presParOf" srcId="{B53CAF5C-A384-4461-A70A-AE1D1B56FCCB}" destId="{8B1CE11A-4870-4B59-8A8B-2D31938A8645}" srcOrd="5" destOrd="0" presId="urn:microsoft.com/office/officeart/2005/8/layout/list1"/>
    <dgm:cxn modelId="{B89A0CA9-59E4-478A-A482-6FCA9CB95B8A}" type="presParOf" srcId="{B53CAF5C-A384-4461-A70A-AE1D1B56FCCB}" destId="{03CE8411-4CAE-476A-9187-7F1662CF6553}" srcOrd="6" destOrd="0" presId="urn:microsoft.com/office/officeart/2005/8/layout/list1"/>
    <dgm:cxn modelId="{970536B4-3F1C-4C22-8011-B9540B3947C3}" type="presParOf" srcId="{B53CAF5C-A384-4461-A70A-AE1D1B56FCCB}" destId="{C0AF8BB9-BF04-4E9F-B372-7CD18D9E9EBB}" srcOrd="7" destOrd="0" presId="urn:microsoft.com/office/officeart/2005/8/layout/list1"/>
    <dgm:cxn modelId="{D4B36D9E-905A-4DC9-8914-81AEA7B25EC3}" type="presParOf" srcId="{B53CAF5C-A384-4461-A70A-AE1D1B56FCCB}" destId="{D468C8D0-38DD-40C5-8883-0CE195BBCDC3}" srcOrd="8" destOrd="0" presId="urn:microsoft.com/office/officeart/2005/8/layout/list1"/>
    <dgm:cxn modelId="{816D2097-4BCE-4CE9-A79A-8D1E403706A3}" type="presParOf" srcId="{D468C8D0-38DD-40C5-8883-0CE195BBCDC3}" destId="{DA797080-3174-478C-84C3-04B7341F2393}" srcOrd="0" destOrd="0" presId="urn:microsoft.com/office/officeart/2005/8/layout/list1"/>
    <dgm:cxn modelId="{13949A0A-724E-4965-9A07-D54FB5E788E4}" type="presParOf" srcId="{D468C8D0-38DD-40C5-8883-0CE195BBCDC3}" destId="{F4577D23-F643-4BCF-A037-872A9F7A86A3}" srcOrd="1" destOrd="0" presId="urn:microsoft.com/office/officeart/2005/8/layout/list1"/>
    <dgm:cxn modelId="{28813F4B-1DA6-4C0A-9426-1E7F8749343A}" type="presParOf" srcId="{B53CAF5C-A384-4461-A70A-AE1D1B56FCCB}" destId="{44AB710B-3328-4B3B-A5F6-6546E8DCEB90}" srcOrd="9" destOrd="0" presId="urn:microsoft.com/office/officeart/2005/8/layout/list1"/>
    <dgm:cxn modelId="{88CF2C04-5D2C-42DD-9966-3E95BD2A69E6}" type="presParOf" srcId="{B53CAF5C-A384-4461-A70A-AE1D1B56FCCB}" destId="{CEDF9CEB-8C21-42D7-91D4-470227E56B3F}" srcOrd="10" destOrd="0" presId="urn:microsoft.com/office/officeart/2005/8/layout/list1"/>
    <dgm:cxn modelId="{FAB519B9-56CE-49C1-8DF3-7FD580253C86}" type="presParOf" srcId="{B53CAF5C-A384-4461-A70A-AE1D1B56FCCB}" destId="{CBB2B727-0DE8-4B77-9F29-14E6543501A9}" srcOrd="11" destOrd="0" presId="urn:microsoft.com/office/officeart/2005/8/layout/list1"/>
    <dgm:cxn modelId="{722F7466-198A-4C41-B08E-D882CC1DE4D9}" type="presParOf" srcId="{B53CAF5C-A384-4461-A70A-AE1D1B56FCCB}" destId="{B4ABA4F6-8382-4855-B69C-49747C54C7B1}" srcOrd="12" destOrd="0" presId="urn:microsoft.com/office/officeart/2005/8/layout/list1"/>
    <dgm:cxn modelId="{0640BEF0-1F73-4339-98A5-8E084AB3F70A}" type="presParOf" srcId="{B4ABA4F6-8382-4855-B69C-49747C54C7B1}" destId="{62CCD5F4-DC37-49F9-9F3D-B70883FA0085}" srcOrd="0" destOrd="0" presId="urn:microsoft.com/office/officeart/2005/8/layout/list1"/>
    <dgm:cxn modelId="{17EED5C0-2F96-499A-A86E-C9F806A01E8E}" type="presParOf" srcId="{B4ABA4F6-8382-4855-B69C-49747C54C7B1}" destId="{99588092-4BB6-46A9-9F73-C94A0B6994CF}" srcOrd="1" destOrd="0" presId="urn:microsoft.com/office/officeart/2005/8/layout/list1"/>
    <dgm:cxn modelId="{E4C96F94-9632-40B0-82DB-95D312815E10}" type="presParOf" srcId="{B53CAF5C-A384-4461-A70A-AE1D1B56FCCB}" destId="{AF994796-881D-466A-B8AF-61C1EDC2D79D}" srcOrd="13" destOrd="0" presId="urn:microsoft.com/office/officeart/2005/8/layout/list1"/>
    <dgm:cxn modelId="{5487FD59-A2E9-41B1-AD4E-88AB7875217F}" type="presParOf" srcId="{B53CAF5C-A384-4461-A70A-AE1D1B56FCCB}" destId="{ADE8031C-C13F-44C3-B28F-FD826BB4C686}" srcOrd="14" destOrd="0" presId="urn:microsoft.com/office/officeart/2005/8/layout/list1"/>
    <dgm:cxn modelId="{2F13767D-D205-4E32-B926-B0691D671788}" type="presParOf" srcId="{B53CAF5C-A384-4461-A70A-AE1D1B56FCCB}" destId="{D75C706C-E6C5-42A0-A067-C3118707D6E5}" srcOrd="15" destOrd="0" presId="urn:microsoft.com/office/officeart/2005/8/layout/list1"/>
    <dgm:cxn modelId="{4BE6FA39-71FC-49F5-B1CA-D9787E99075E}" type="presParOf" srcId="{B53CAF5C-A384-4461-A70A-AE1D1B56FCCB}" destId="{DC05AD6A-891F-472E-8C85-B4F97090E086}" srcOrd="16" destOrd="0" presId="urn:microsoft.com/office/officeart/2005/8/layout/list1"/>
    <dgm:cxn modelId="{EF651361-778D-4E99-A5F2-65E8B37C1D07}" type="presParOf" srcId="{DC05AD6A-891F-472E-8C85-B4F97090E086}" destId="{C5FA7E1F-68D5-4E35-9468-590039A366ED}" srcOrd="0" destOrd="0" presId="urn:microsoft.com/office/officeart/2005/8/layout/list1"/>
    <dgm:cxn modelId="{20740D51-884D-4D28-9D6F-B28899EF4C44}" type="presParOf" srcId="{DC05AD6A-891F-472E-8C85-B4F97090E086}" destId="{A5CBF9D4-FA4B-4D99-81BF-C1DB9772C64F}" srcOrd="1" destOrd="0" presId="urn:microsoft.com/office/officeart/2005/8/layout/list1"/>
    <dgm:cxn modelId="{DC04A2A6-4AB5-4FD7-B61B-98695CD4F0DB}" type="presParOf" srcId="{B53CAF5C-A384-4461-A70A-AE1D1B56FCCB}" destId="{FD523E5E-5B93-4997-999F-2B78B48427EC}" srcOrd="17" destOrd="0" presId="urn:microsoft.com/office/officeart/2005/8/layout/list1"/>
    <dgm:cxn modelId="{82D4869E-9798-4E7E-8045-513A153B2017}" type="presParOf" srcId="{B53CAF5C-A384-4461-A70A-AE1D1B56FCCB}" destId="{B7292772-057A-4414-8AD1-21CFED678B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4DEBC51F-821C-41AB-B8A3-A274C8CD9DF4}">
      <dgm:prSet custT="1"/>
      <dgm:spPr/>
      <dgm:t>
        <a:bodyPr/>
        <a:lstStyle/>
        <a:p>
          <a:r>
            <a:rPr lang="it-IT" sz="1800" dirty="0"/>
            <a:t>La piattaforma </a:t>
          </a:r>
          <a:r>
            <a:rPr lang="it-IT" sz="1800" dirty="0" err="1"/>
            <a:t>Moodle</a:t>
          </a:r>
          <a:r>
            <a:rPr lang="it-IT" sz="1800" dirty="0"/>
            <a:t> della Scuola di Scienze Umane è il portale nel quale puoi trovare le </a:t>
          </a:r>
          <a:r>
            <a:rPr lang="it-IT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informazioni sulla didattica specifiche per il</a:t>
          </a:r>
          <a:r>
            <a:rPr lang="it-IT" sz="1800" dirty="0"/>
            <a:t> tuo corso di studi </a:t>
          </a:r>
        </a:p>
      </dgm:t>
    </dgm:pt>
    <dgm:pt modelId="{351549CA-3D01-421E-9135-BFE7BD6EEEBF}" type="parTrans" cxnId="{4E8EBE08-E8BC-400B-A249-5D09743CD7BC}">
      <dgm:prSet/>
      <dgm:spPr/>
      <dgm:t>
        <a:bodyPr/>
        <a:lstStyle/>
        <a:p>
          <a:endParaRPr lang="it-IT"/>
        </a:p>
      </dgm:t>
    </dgm:pt>
    <dgm:pt modelId="{EB425AE4-FDCB-4FBB-A403-4B71C23C2CCD}" type="sibTrans" cxnId="{4E8EBE08-E8BC-400B-A249-5D09743CD7BC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B55DF7C0-013A-4565-8065-D4CAC3AAE526}">
      <dgm:prSet custT="1"/>
      <dgm:spPr/>
      <dgm:t>
        <a:bodyPr/>
        <a:lstStyle/>
        <a:p>
          <a:r>
            <a:rPr lang="it-IT" sz="1600" dirty="0"/>
            <a:t>l’accesso ai corsi online dei singoli insegnamenti</a:t>
          </a:r>
        </a:p>
      </dgm:t>
    </dgm:pt>
    <dgm:pt modelId="{C5CD1004-5D85-43E2-8828-11B194A3232E}" type="parTrans" cxnId="{355E77EE-C0F1-47FD-A4EE-AA335708BB63}">
      <dgm:prSet/>
      <dgm:spPr/>
      <dgm:t>
        <a:bodyPr/>
        <a:lstStyle/>
        <a:p>
          <a:endParaRPr lang="it-IT"/>
        </a:p>
      </dgm:t>
    </dgm:pt>
    <dgm:pt modelId="{C15FC204-6D3D-4055-A9E1-18010ECABC0C}" type="sibTrans" cxnId="{355E77EE-C0F1-47FD-A4EE-AA335708BB63}">
      <dgm:prSet/>
      <dgm:spPr/>
      <dgm:t>
        <a:bodyPr/>
        <a:lstStyle/>
        <a:p>
          <a:endParaRPr lang="it-IT"/>
        </a:p>
      </dgm:t>
    </dgm:pt>
    <dgm:pt modelId="{89322103-4178-4D1E-B077-78720B4318AB}">
      <dgm:prSet custT="1"/>
      <dgm:spPr/>
      <dgm:t>
        <a:bodyPr/>
        <a:lstStyle/>
        <a:p>
          <a:r>
            <a:rPr lang="it-IT" sz="1500" dirty="0"/>
            <a:t>i contatti dei servizi di segreteria didattica, dell’ufficio tecnico-informatico della sede, della biblioteca di Rovigo,…</a:t>
          </a:r>
        </a:p>
      </dgm:t>
    </dgm:pt>
    <dgm:pt modelId="{4C8E1D0E-12ED-4E03-AD08-4F2A30B3030C}" type="parTrans" cxnId="{51F2ED8A-D065-408C-A40B-D92D5B0FD5C4}">
      <dgm:prSet/>
      <dgm:spPr/>
      <dgm:t>
        <a:bodyPr/>
        <a:lstStyle/>
        <a:p>
          <a:endParaRPr lang="it-IT"/>
        </a:p>
      </dgm:t>
    </dgm:pt>
    <dgm:pt modelId="{63469D55-3489-424B-A889-5A1B40C80EA8}" type="sibTrans" cxnId="{51F2ED8A-D065-408C-A40B-D92D5B0FD5C4}">
      <dgm:prSet/>
      <dgm:spPr/>
      <dgm:t>
        <a:bodyPr/>
        <a:lstStyle/>
        <a:p>
          <a:endParaRPr lang="it-IT"/>
        </a:p>
      </dgm:t>
    </dgm:pt>
    <dgm:pt modelId="{0568D8F4-B42D-4C20-8AB4-5609D995F89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/>
            <a:t>home page del corso di studi con la bacheca avvisi e news, il calendario didattico e l’orario delle lezioni, il calendario degli esami di profitto, le informazioni sul piano di studi e le indicazioni per la sua compilazione, il regolamento didattico, informazioni relative all’idoneità linguistica, le indicazioni sul tirocinio curricolare e sulla prova finale di laurea,…</a:t>
          </a:r>
        </a:p>
      </dgm:t>
    </dgm:pt>
    <dgm:pt modelId="{FA32BDCA-B406-469E-BAEB-F27BB93415F5}" type="parTrans" cxnId="{6DDE4C39-41DA-46D5-8D50-5DD43443CB27}">
      <dgm:prSet/>
      <dgm:spPr/>
      <dgm:t>
        <a:bodyPr/>
        <a:lstStyle/>
        <a:p>
          <a:endParaRPr lang="it-IT"/>
        </a:p>
      </dgm:t>
    </dgm:pt>
    <dgm:pt modelId="{CDC36837-87A6-4140-A93C-95EDDF5FB04D}" type="sibTrans" cxnId="{6DDE4C39-41DA-46D5-8D50-5DD43443CB27}">
      <dgm:prSet/>
      <dgm:spPr/>
      <dgm:t>
        <a:bodyPr/>
        <a:lstStyle/>
        <a:p>
          <a:endParaRPr lang="it-IT"/>
        </a:p>
      </dgm:t>
    </dgm:pt>
    <dgm:pt modelId="{5E1229C6-C467-4751-8622-4CA2CB6021D8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B0A566D-40F5-4CAE-9EB4-9DF075C1ECA9}" type="pres">
      <dgm:prSet presAssocID="{97ED359C-67FC-446F-AF2C-1BB83DFAAD8B}" presName="compNode" presStyleCnt="0"/>
      <dgm:spPr/>
    </dgm:pt>
    <dgm:pt modelId="{1196BBB8-438A-4111-9733-4B1216510871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6D912A65-8D0C-4681-B22B-AB66A215102B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C1E9EBDB-D2A0-4F46-AD63-E304704D97B8}" type="pres">
      <dgm:prSet presAssocID="{97ED359C-67FC-446F-AF2C-1BB83DFAAD8B}" presName="compChildNode" presStyleCnt="0"/>
      <dgm:spPr/>
    </dgm:pt>
    <dgm:pt modelId="{E559DADF-03AB-47DE-B6AD-FA9644ACE59C}" type="pres">
      <dgm:prSet presAssocID="{97ED359C-67FC-446F-AF2C-1BB83DFAAD8B}" presName="theInnerList" presStyleCnt="0"/>
      <dgm:spPr/>
    </dgm:pt>
    <dgm:pt modelId="{AEDAEA5B-B6F1-4FDB-A72B-7B14818D4633}" type="pres">
      <dgm:prSet presAssocID="{4DEBC51F-821C-41AB-B8A3-A274C8CD9DF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641682-3980-4D25-8266-8BAF02CA9CEA}" type="pres">
      <dgm:prSet presAssocID="{97ED359C-67FC-446F-AF2C-1BB83DFAAD8B}" presName="aSpace" presStyleCnt="0"/>
      <dgm:spPr/>
    </dgm:pt>
    <dgm:pt modelId="{7B783F24-C32D-460D-8407-037D9D1530D5}" type="pres">
      <dgm:prSet presAssocID="{CBC3E7FB-1CF3-4BE0-A45D-AFF3091EC246}" presName="compNode" presStyleCnt="0"/>
      <dgm:spPr/>
    </dgm:pt>
    <dgm:pt modelId="{C81FC0AF-DD47-4AFB-8763-430B529B7E1E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1A153052-82EA-4DA7-8E9C-A803DBB34DC7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87F77D51-6914-4ECB-931D-0B5B1DE8E7A3}" type="pres">
      <dgm:prSet presAssocID="{CBC3E7FB-1CF3-4BE0-A45D-AFF3091EC246}" presName="compChildNode" presStyleCnt="0"/>
      <dgm:spPr/>
    </dgm:pt>
    <dgm:pt modelId="{83EDA5CB-8A6D-486A-B9A2-2542CD00913A}" type="pres">
      <dgm:prSet presAssocID="{CBC3E7FB-1CF3-4BE0-A45D-AFF3091EC246}" presName="theInnerList" presStyleCnt="0"/>
      <dgm:spPr/>
    </dgm:pt>
    <dgm:pt modelId="{0BA4DB1B-433C-436D-8B75-81C137949B42}" type="pres">
      <dgm:prSet presAssocID="{0568D8F4-B42D-4C20-8AB4-5609D995F892}" presName="childNode" presStyleLbl="node1" presStyleIdx="1" presStyleCnt="4" custScaleY="467980" custLinFactY="-8900" custLinFactNeighborX="23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5A6620-7A0F-4A97-8058-0B7E1B1C88EF}" type="pres">
      <dgm:prSet presAssocID="{0568D8F4-B42D-4C20-8AB4-5609D995F892}" presName="aSpace2" presStyleCnt="0"/>
      <dgm:spPr/>
    </dgm:pt>
    <dgm:pt modelId="{E109E241-D363-490A-A4B4-8E396E6C6417}" type="pres">
      <dgm:prSet presAssocID="{B55DF7C0-013A-4565-8065-D4CAC3AAE526}" presName="childNode" presStyleLbl="node1" presStyleIdx="2" presStyleCnt="4" custScaleY="101147" custLinFactY="-7890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6E2ECA-32E2-4B08-BEFB-FB7F05F7E398}" type="pres">
      <dgm:prSet presAssocID="{B55DF7C0-013A-4565-8065-D4CAC3AAE526}" presName="aSpace2" presStyleCnt="0"/>
      <dgm:spPr/>
    </dgm:pt>
    <dgm:pt modelId="{7D636124-9484-44C6-B418-6E1EC9D1427A}" type="pres">
      <dgm:prSet presAssocID="{89322103-4178-4D1E-B077-78720B4318AB}" presName="childNode" presStyleLbl="node1" presStyleIdx="3" presStyleCnt="4" custScaleY="137385" custLinFactY="-4385" custLinFactNeighborX="-211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3AC392-E385-4328-B400-3433481B89B7}" type="presOf" srcId="{4093A867-BF53-4CBA-A33B-C6C328B55C96}" destId="{5E1229C6-C467-4751-8622-4CA2CB6021D8}" srcOrd="0" destOrd="0" presId="urn:microsoft.com/office/officeart/2005/8/layout/lProcess2"/>
    <dgm:cxn modelId="{7B7ABE93-2F01-4B08-817C-E906AF15B2E3}" type="presOf" srcId="{0568D8F4-B42D-4C20-8AB4-5609D995F892}" destId="{0BA4DB1B-433C-436D-8B75-81C137949B42}" srcOrd="0" destOrd="0" presId="urn:microsoft.com/office/officeart/2005/8/layout/lProcess2"/>
    <dgm:cxn modelId="{4E8EBE08-E8BC-400B-A249-5D09743CD7BC}" srcId="{97ED359C-67FC-446F-AF2C-1BB83DFAAD8B}" destId="{4DEBC51F-821C-41AB-B8A3-A274C8CD9DF4}" srcOrd="0" destOrd="0" parTransId="{351549CA-3D01-421E-9135-BFE7BD6EEEBF}" sibTransId="{EB425AE4-FDCB-4FBB-A403-4B71C23C2CCD}"/>
    <dgm:cxn modelId="{6DDE4C39-41DA-46D5-8D50-5DD43443CB27}" srcId="{CBC3E7FB-1CF3-4BE0-A45D-AFF3091EC246}" destId="{0568D8F4-B42D-4C20-8AB4-5609D995F892}" srcOrd="0" destOrd="0" parTransId="{FA32BDCA-B406-469E-BAEB-F27BB93415F5}" sibTransId="{CDC36837-87A6-4140-A93C-95EDDF5FB04D}"/>
    <dgm:cxn modelId="{AAEF3FC2-DE8F-497E-993D-9B0490D6D262}" type="presOf" srcId="{89322103-4178-4D1E-B077-78720B4318AB}" destId="{7D636124-9484-44C6-B418-6E1EC9D1427A}" srcOrd="0" destOrd="0" presId="urn:microsoft.com/office/officeart/2005/8/layout/lProcess2"/>
    <dgm:cxn modelId="{DBFF23FE-AB45-422F-B09D-03D273F6FCE7}" type="presOf" srcId="{4DEBC51F-821C-41AB-B8A3-A274C8CD9DF4}" destId="{AEDAEA5B-B6F1-4FDB-A72B-7B14818D4633}" srcOrd="0" destOrd="0" presId="urn:microsoft.com/office/officeart/2005/8/layout/lProcess2"/>
    <dgm:cxn modelId="{12A92398-4BE9-480A-9068-2CC2BD912A42}" type="presOf" srcId="{97ED359C-67FC-446F-AF2C-1BB83DFAAD8B}" destId="{1196BBB8-438A-4111-9733-4B1216510871}" srcOrd="0" destOrd="0" presId="urn:microsoft.com/office/officeart/2005/8/layout/lProcess2"/>
    <dgm:cxn modelId="{D5897AFC-EB07-491B-8722-BC41E9374EDA}" type="presOf" srcId="{CBC3E7FB-1CF3-4BE0-A45D-AFF3091EC246}" destId="{1A153052-82EA-4DA7-8E9C-A803DBB34DC7}" srcOrd="1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F47D96E4-DE7D-4547-AEF1-F7ADDADC5AEF}" type="presOf" srcId="{97ED359C-67FC-446F-AF2C-1BB83DFAAD8B}" destId="{6D912A65-8D0C-4681-B22B-AB66A215102B}" srcOrd="1" destOrd="0" presId="urn:microsoft.com/office/officeart/2005/8/layout/lProcess2"/>
    <dgm:cxn modelId="{51F2ED8A-D065-408C-A40B-D92D5B0FD5C4}" srcId="{CBC3E7FB-1CF3-4BE0-A45D-AFF3091EC246}" destId="{89322103-4178-4D1E-B077-78720B4318AB}" srcOrd="2" destOrd="0" parTransId="{4C8E1D0E-12ED-4E03-AD08-4F2A30B3030C}" sibTransId="{63469D55-3489-424B-A889-5A1B40C80EA8}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F12BBC39-7DFD-4E97-8948-0613EBFC8607}" type="presOf" srcId="{CBC3E7FB-1CF3-4BE0-A45D-AFF3091EC246}" destId="{C81FC0AF-DD47-4AFB-8763-430B529B7E1E}" srcOrd="0" destOrd="0" presId="urn:microsoft.com/office/officeart/2005/8/layout/lProcess2"/>
    <dgm:cxn modelId="{355E77EE-C0F1-47FD-A4EE-AA335708BB63}" srcId="{CBC3E7FB-1CF3-4BE0-A45D-AFF3091EC246}" destId="{B55DF7C0-013A-4565-8065-D4CAC3AAE526}" srcOrd="1" destOrd="0" parTransId="{C5CD1004-5D85-43E2-8828-11B194A3232E}" sibTransId="{C15FC204-6D3D-4055-A9E1-18010ECABC0C}"/>
    <dgm:cxn modelId="{5F235790-8F2F-4623-AF22-84F51D6C8BCB}" type="presOf" srcId="{B55DF7C0-013A-4565-8065-D4CAC3AAE526}" destId="{E109E241-D363-490A-A4B4-8E396E6C6417}" srcOrd="0" destOrd="0" presId="urn:microsoft.com/office/officeart/2005/8/layout/lProcess2"/>
    <dgm:cxn modelId="{34E2373C-E32A-4D61-B431-B1B26A317D2B}" type="presParOf" srcId="{5E1229C6-C467-4751-8622-4CA2CB6021D8}" destId="{BB0A566D-40F5-4CAE-9EB4-9DF075C1ECA9}" srcOrd="0" destOrd="0" presId="urn:microsoft.com/office/officeart/2005/8/layout/lProcess2"/>
    <dgm:cxn modelId="{D44E67F5-7F5B-498D-8D55-5DBF311B79C5}" type="presParOf" srcId="{BB0A566D-40F5-4CAE-9EB4-9DF075C1ECA9}" destId="{1196BBB8-438A-4111-9733-4B1216510871}" srcOrd="0" destOrd="0" presId="urn:microsoft.com/office/officeart/2005/8/layout/lProcess2"/>
    <dgm:cxn modelId="{F439D229-BABE-44CE-8115-9F1959B31317}" type="presParOf" srcId="{BB0A566D-40F5-4CAE-9EB4-9DF075C1ECA9}" destId="{6D912A65-8D0C-4681-B22B-AB66A215102B}" srcOrd="1" destOrd="0" presId="urn:microsoft.com/office/officeart/2005/8/layout/lProcess2"/>
    <dgm:cxn modelId="{DDBBEED7-B60F-44F0-B96F-0ACAC322DDA9}" type="presParOf" srcId="{BB0A566D-40F5-4CAE-9EB4-9DF075C1ECA9}" destId="{C1E9EBDB-D2A0-4F46-AD63-E304704D97B8}" srcOrd="2" destOrd="0" presId="urn:microsoft.com/office/officeart/2005/8/layout/lProcess2"/>
    <dgm:cxn modelId="{2722B3C2-458F-467B-9CAB-60C77B21CA65}" type="presParOf" srcId="{C1E9EBDB-D2A0-4F46-AD63-E304704D97B8}" destId="{E559DADF-03AB-47DE-B6AD-FA9644ACE59C}" srcOrd="0" destOrd="0" presId="urn:microsoft.com/office/officeart/2005/8/layout/lProcess2"/>
    <dgm:cxn modelId="{9C21CC67-F2A0-421A-991F-575AC167885A}" type="presParOf" srcId="{E559DADF-03AB-47DE-B6AD-FA9644ACE59C}" destId="{AEDAEA5B-B6F1-4FDB-A72B-7B14818D4633}" srcOrd="0" destOrd="0" presId="urn:microsoft.com/office/officeart/2005/8/layout/lProcess2"/>
    <dgm:cxn modelId="{BD473A38-E6AF-4A5B-8184-9EB133E82A8D}" type="presParOf" srcId="{5E1229C6-C467-4751-8622-4CA2CB6021D8}" destId="{BD641682-3980-4D25-8266-8BAF02CA9CEA}" srcOrd="1" destOrd="0" presId="urn:microsoft.com/office/officeart/2005/8/layout/lProcess2"/>
    <dgm:cxn modelId="{4F5F74F7-40FC-4E1D-AE9E-A74560F3145E}" type="presParOf" srcId="{5E1229C6-C467-4751-8622-4CA2CB6021D8}" destId="{7B783F24-C32D-460D-8407-037D9D1530D5}" srcOrd="2" destOrd="0" presId="urn:microsoft.com/office/officeart/2005/8/layout/lProcess2"/>
    <dgm:cxn modelId="{2D887665-81EB-45D9-A4AF-3B5354A72326}" type="presParOf" srcId="{7B783F24-C32D-460D-8407-037D9D1530D5}" destId="{C81FC0AF-DD47-4AFB-8763-430B529B7E1E}" srcOrd="0" destOrd="0" presId="urn:microsoft.com/office/officeart/2005/8/layout/lProcess2"/>
    <dgm:cxn modelId="{B37001C8-19D3-4E42-92BA-67059BB6F019}" type="presParOf" srcId="{7B783F24-C32D-460D-8407-037D9D1530D5}" destId="{1A153052-82EA-4DA7-8E9C-A803DBB34DC7}" srcOrd="1" destOrd="0" presId="urn:microsoft.com/office/officeart/2005/8/layout/lProcess2"/>
    <dgm:cxn modelId="{E1E7398F-AA58-416E-8723-0B8AB22B09CD}" type="presParOf" srcId="{7B783F24-C32D-460D-8407-037D9D1530D5}" destId="{87F77D51-6914-4ECB-931D-0B5B1DE8E7A3}" srcOrd="2" destOrd="0" presId="urn:microsoft.com/office/officeart/2005/8/layout/lProcess2"/>
    <dgm:cxn modelId="{E693FD42-D8BA-46F6-8279-9BB6448F45FA}" type="presParOf" srcId="{87F77D51-6914-4ECB-931D-0B5B1DE8E7A3}" destId="{83EDA5CB-8A6D-486A-B9A2-2542CD00913A}" srcOrd="0" destOrd="0" presId="urn:microsoft.com/office/officeart/2005/8/layout/lProcess2"/>
    <dgm:cxn modelId="{F26FBD35-C31E-4DEC-8BC9-1B3A4642B707}" type="presParOf" srcId="{83EDA5CB-8A6D-486A-B9A2-2542CD00913A}" destId="{0BA4DB1B-433C-436D-8B75-81C137949B42}" srcOrd="0" destOrd="0" presId="urn:microsoft.com/office/officeart/2005/8/layout/lProcess2"/>
    <dgm:cxn modelId="{EC27DCC6-F609-448D-B391-9840B8445CCF}" type="presParOf" srcId="{83EDA5CB-8A6D-486A-B9A2-2542CD00913A}" destId="{735A6620-7A0F-4A97-8058-0B7E1B1C88EF}" srcOrd="1" destOrd="0" presId="urn:microsoft.com/office/officeart/2005/8/layout/lProcess2"/>
    <dgm:cxn modelId="{28F924CA-5143-4285-AAFB-03FE62BE4EEF}" type="presParOf" srcId="{83EDA5CB-8A6D-486A-B9A2-2542CD00913A}" destId="{E109E241-D363-490A-A4B4-8E396E6C6417}" srcOrd="2" destOrd="0" presId="urn:microsoft.com/office/officeart/2005/8/layout/lProcess2"/>
    <dgm:cxn modelId="{41585EC7-01E9-49B2-A948-ECE48A2BF6C2}" type="presParOf" srcId="{83EDA5CB-8A6D-486A-B9A2-2542CD00913A}" destId="{4C6E2ECA-32E2-4B08-BEFB-FB7F05F7E398}" srcOrd="3" destOrd="0" presId="urn:microsoft.com/office/officeart/2005/8/layout/lProcess2"/>
    <dgm:cxn modelId="{5ABDC949-E48D-4285-8B55-511B69D25526}" type="presParOf" srcId="{83EDA5CB-8A6D-486A-B9A2-2542CD00913A}" destId="{7D636124-9484-44C6-B418-6E1EC9D1427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4DEBC51F-821C-41AB-B8A3-A274C8CD9DF4}">
      <dgm:prSet custT="1"/>
      <dgm:spPr/>
      <dgm:t>
        <a:bodyPr/>
        <a:lstStyle/>
        <a:p>
          <a:r>
            <a:rPr lang="it-IT" sz="2400" dirty="0"/>
            <a:t>È il </a:t>
          </a:r>
          <a:r>
            <a: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sito ufficiale </a:t>
          </a:r>
          <a:r>
            <a:rPr lang="it-IT" sz="2400" dirty="0"/>
            <a:t>dell’Università degli Studi di Padova</a:t>
          </a:r>
        </a:p>
      </dgm:t>
    </dgm:pt>
    <dgm:pt modelId="{EB425AE4-FDCB-4FBB-A403-4B71C23C2CCD}" type="sibTrans" cxnId="{4E8EBE08-E8BC-400B-A249-5D09743CD7BC}">
      <dgm:prSet/>
      <dgm:spPr/>
      <dgm:t>
        <a:bodyPr/>
        <a:lstStyle/>
        <a:p>
          <a:endParaRPr lang="it-IT"/>
        </a:p>
      </dgm:t>
    </dgm:pt>
    <dgm:pt modelId="{351549CA-3D01-421E-9135-BFE7BD6EEEBF}" type="parTrans" cxnId="{4E8EBE08-E8BC-400B-A249-5D09743CD7BC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893545BC-BB70-4E6D-A679-DC65EC74B453}">
      <dgm:prSet/>
      <dgm:spPr/>
      <dgm:t>
        <a:bodyPr/>
        <a:lstStyle/>
        <a:p>
          <a:r>
            <a:rPr lang="it-IT" dirty="0"/>
            <a:t>Nel sito puoi trovare tutte le informazioni che riguardano la vita universitaria: </a:t>
          </a:r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calendario accademico</a:t>
          </a:r>
          <a:r>
            <a:rPr lang="it-IT" dirty="0"/>
            <a:t>, le informazioni sui vari corsi di studio, gli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avvisi di ammissione ai corsi</a:t>
          </a:r>
          <a:r>
            <a:rPr lang="it-IT" dirty="0"/>
            <a:t>, le </a:t>
          </a:r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tasse universitarie </a:t>
          </a:r>
          <a:r>
            <a:rPr lang="it-IT" dirty="0"/>
            <a:t>e 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 economici</a:t>
          </a:r>
          <a:r>
            <a:rPr lang="it-IT" dirty="0"/>
            <a:t>, le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borse di studio</a:t>
          </a:r>
          <a:r>
            <a:rPr lang="it-IT" dirty="0"/>
            <a:t>, le opportunità formative offerte dall’università, i servizi di segreteria e di gestione della carriera universitaria, …</a:t>
          </a:r>
        </a:p>
      </dgm:t>
    </dgm:pt>
    <dgm:pt modelId="{E0B5EB93-6712-4AC0-A347-5099CFC842AE}" type="sibTrans" cxnId="{E82C34EE-B87E-4EE6-B0CE-FA63997B95E0}">
      <dgm:prSet/>
      <dgm:spPr/>
      <dgm:t>
        <a:bodyPr/>
        <a:lstStyle/>
        <a:p>
          <a:endParaRPr lang="it-IT"/>
        </a:p>
      </dgm:t>
    </dgm:pt>
    <dgm:pt modelId="{039DD6C3-7471-4820-B677-33FB8A28CA4B}" type="parTrans" cxnId="{E82C34EE-B87E-4EE6-B0CE-FA63997B95E0}">
      <dgm:prSet/>
      <dgm:spPr/>
      <dgm:t>
        <a:bodyPr/>
        <a:lstStyle/>
        <a:p>
          <a:endParaRPr lang="it-IT"/>
        </a:p>
      </dgm:t>
    </dgm:pt>
    <dgm:pt modelId="{D4CB268E-6A3A-4C91-93F4-4EE9A23524F5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1A5712-ADDA-4FB4-9A7E-2C76D5D6DD21}" type="pres">
      <dgm:prSet presAssocID="{97ED359C-67FC-446F-AF2C-1BB83DFAAD8B}" presName="compNode" presStyleCnt="0"/>
      <dgm:spPr/>
    </dgm:pt>
    <dgm:pt modelId="{07FE6E2B-973C-472D-84EB-B3F799BFBF5A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EBD066DE-48EF-461E-A7A0-979723BAF81F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A4B8EA86-4D67-4EF4-B62C-8687EC285F5F}" type="pres">
      <dgm:prSet presAssocID="{97ED359C-67FC-446F-AF2C-1BB83DFAAD8B}" presName="compChildNode" presStyleCnt="0"/>
      <dgm:spPr/>
    </dgm:pt>
    <dgm:pt modelId="{619DEC42-38B3-4EAF-9118-415A753E00ED}" type="pres">
      <dgm:prSet presAssocID="{97ED359C-67FC-446F-AF2C-1BB83DFAAD8B}" presName="theInnerList" presStyleCnt="0"/>
      <dgm:spPr/>
    </dgm:pt>
    <dgm:pt modelId="{A34A213D-70E9-4C92-A657-7CD9F17E75DF}" type="pres">
      <dgm:prSet presAssocID="{4DEBC51F-821C-41AB-B8A3-A274C8CD9DF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D89925-ED7B-4DD6-98E7-8CCAF112CF53}" type="pres">
      <dgm:prSet presAssocID="{97ED359C-67FC-446F-AF2C-1BB83DFAAD8B}" presName="aSpace" presStyleCnt="0"/>
      <dgm:spPr/>
    </dgm:pt>
    <dgm:pt modelId="{1BB64847-BED9-42A9-8B3E-98A4F3CE9828}" type="pres">
      <dgm:prSet presAssocID="{CBC3E7FB-1CF3-4BE0-A45D-AFF3091EC246}" presName="compNode" presStyleCnt="0"/>
      <dgm:spPr/>
    </dgm:pt>
    <dgm:pt modelId="{B27D00F3-771C-42AE-B391-E8E3D9215E2E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36BEF8FA-EA6F-4927-AABE-595FA731C328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8617D502-FC7E-428C-8D8F-D711604B7AE3}" type="pres">
      <dgm:prSet presAssocID="{CBC3E7FB-1CF3-4BE0-A45D-AFF3091EC246}" presName="compChildNode" presStyleCnt="0"/>
      <dgm:spPr/>
    </dgm:pt>
    <dgm:pt modelId="{7B01B355-3DB6-4A61-84F1-9D5ABB94418F}" type="pres">
      <dgm:prSet presAssocID="{CBC3E7FB-1CF3-4BE0-A45D-AFF3091EC246}" presName="theInnerList" presStyleCnt="0"/>
      <dgm:spPr/>
    </dgm:pt>
    <dgm:pt modelId="{74E3580C-8728-4647-AB12-435D21B93532}" type="pres">
      <dgm:prSet presAssocID="{893545BC-BB70-4E6D-A679-DC65EC74B45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440FF8-1FAF-4A6E-8A58-65ED8A60590E}" type="presOf" srcId="{97ED359C-67FC-446F-AF2C-1BB83DFAAD8B}" destId="{EBD066DE-48EF-461E-A7A0-979723BAF81F}" srcOrd="1" destOrd="0" presId="urn:microsoft.com/office/officeart/2005/8/layout/lProcess2"/>
    <dgm:cxn modelId="{E82C34EE-B87E-4EE6-B0CE-FA63997B95E0}" srcId="{CBC3E7FB-1CF3-4BE0-A45D-AFF3091EC246}" destId="{893545BC-BB70-4E6D-A679-DC65EC74B453}" srcOrd="0" destOrd="0" parTransId="{039DD6C3-7471-4820-B677-33FB8A28CA4B}" sibTransId="{E0B5EB93-6712-4AC0-A347-5099CFC842AE}"/>
    <dgm:cxn modelId="{4E8EBE08-E8BC-400B-A249-5D09743CD7BC}" srcId="{97ED359C-67FC-446F-AF2C-1BB83DFAAD8B}" destId="{4DEBC51F-821C-41AB-B8A3-A274C8CD9DF4}" srcOrd="0" destOrd="0" parTransId="{351549CA-3D01-421E-9135-BFE7BD6EEEBF}" sibTransId="{EB425AE4-FDCB-4FBB-A403-4B71C23C2CCD}"/>
    <dgm:cxn modelId="{416FC0A5-ABF1-4756-B2F3-F163541082F4}" type="presOf" srcId="{CBC3E7FB-1CF3-4BE0-A45D-AFF3091EC246}" destId="{36BEF8FA-EA6F-4927-AABE-595FA731C328}" srcOrd="1" destOrd="0" presId="urn:microsoft.com/office/officeart/2005/8/layout/lProcess2"/>
    <dgm:cxn modelId="{2581C999-40DD-46A6-88A1-ECA5A15F8073}" type="presOf" srcId="{4093A867-BF53-4CBA-A33B-C6C328B55C96}" destId="{D4CB268E-6A3A-4C91-93F4-4EE9A23524F5}" srcOrd="0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D11A9751-F135-4A77-860E-EA17204D0592}" type="presOf" srcId="{CBC3E7FB-1CF3-4BE0-A45D-AFF3091EC246}" destId="{B27D00F3-771C-42AE-B391-E8E3D9215E2E}" srcOrd="0" destOrd="0" presId="urn:microsoft.com/office/officeart/2005/8/layout/lProcess2"/>
    <dgm:cxn modelId="{83181723-9AE6-419B-AE07-19A3675473D4}" type="presOf" srcId="{893545BC-BB70-4E6D-A679-DC65EC74B453}" destId="{74E3580C-8728-4647-AB12-435D21B93532}" srcOrd="0" destOrd="0" presId="urn:microsoft.com/office/officeart/2005/8/layout/lProcess2"/>
    <dgm:cxn modelId="{3D236165-B893-4598-AAE8-935245CE6032}" type="presOf" srcId="{4DEBC51F-821C-41AB-B8A3-A274C8CD9DF4}" destId="{A34A213D-70E9-4C92-A657-7CD9F17E75DF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0C0B3442-FB93-4CB3-A7B7-82AAD79757A6}" type="presOf" srcId="{97ED359C-67FC-446F-AF2C-1BB83DFAAD8B}" destId="{07FE6E2B-973C-472D-84EB-B3F799BFBF5A}" srcOrd="0" destOrd="0" presId="urn:microsoft.com/office/officeart/2005/8/layout/lProcess2"/>
    <dgm:cxn modelId="{F20B4F8E-160D-48BC-863A-FBA465B70742}" type="presParOf" srcId="{D4CB268E-6A3A-4C91-93F4-4EE9A23524F5}" destId="{0C1A5712-ADDA-4FB4-9A7E-2C76D5D6DD21}" srcOrd="0" destOrd="0" presId="urn:microsoft.com/office/officeart/2005/8/layout/lProcess2"/>
    <dgm:cxn modelId="{3AFDBD97-BB93-4F5A-B043-476CF43E1B9F}" type="presParOf" srcId="{0C1A5712-ADDA-4FB4-9A7E-2C76D5D6DD21}" destId="{07FE6E2B-973C-472D-84EB-B3F799BFBF5A}" srcOrd="0" destOrd="0" presId="urn:microsoft.com/office/officeart/2005/8/layout/lProcess2"/>
    <dgm:cxn modelId="{15D3E1D0-57A7-489B-AA84-6DB56E70D4FB}" type="presParOf" srcId="{0C1A5712-ADDA-4FB4-9A7E-2C76D5D6DD21}" destId="{EBD066DE-48EF-461E-A7A0-979723BAF81F}" srcOrd="1" destOrd="0" presId="urn:microsoft.com/office/officeart/2005/8/layout/lProcess2"/>
    <dgm:cxn modelId="{7DA98697-D106-42B1-84DD-C1898D9416FE}" type="presParOf" srcId="{0C1A5712-ADDA-4FB4-9A7E-2C76D5D6DD21}" destId="{A4B8EA86-4D67-4EF4-B62C-8687EC285F5F}" srcOrd="2" destOrd="0" presId="urn:microsoft.com/office/officeart/2005/8/layout/lProcess2"/>
    <dgm:cxn modelId="{AAB36169-281C-4DEA-9D84-9262C9FF30E7}" type="presParOf" srcId="{A4B8EA86-4D67-4EF4-B62C-8687EC285F5F}" destId="{619DEC42-38B3-4EAF-9118-415A753E00ED}" srcOrd="0" destOrd="0" presId="urn:microsoft.com/office/officeart/2005/8/layout/lProcess2"/>
    <dgm:cxn modelId="{2C861E00-AAD0-41D6-912A-CBCFADCE286E}" type="presParOf" srcId="{619DEC42-38B3-4EAF-9118-415A753E00ED}" destId="{A34A213D-70E9-4C92-A657-7CD9F17E75DF}" srcOrd="0" destOrd="0" presId="urn:microsoft.com/office/officeart/2005/8/layout/lProcess2"/>
    <dgm:cxn modelId="{41AF67EB-4723-4359-B356-9D88C84731C1}" type="presParOf" srcId="{D4CB268E-6A3A-4C91-93F4-4EE9A23524F5}" destId="{DED89925-ED7B-4DD6-98E7-8CCAF112CF53}" srcOrd="1" destOrd="0" presId="urn:microsoft.com/office/officeart/2005/8/layout/lProcess2"/>
    <dgm:cxn modelId="{3EA2B87B-F1EA-4811-AFBA-8B014175A9C1}" type="presParOf" srcId="{D4CB268E-6A3A-4C91-93F4-4EE9A23524F5}" destId="{1BB64847-BED9-42A9-8B3E-98A4F3CE9828}" srcOrd="2" destOrd="0" presId="urn:microsoft.com/office/officeart/2005/8/layout/lProcess2"/>
    <dgm:cxn modelId="{F8EC998E-F5F4-4376-9CE8-5E1DEF342BD2}" type="presParOf" srcId="{1BB64847-BED9-42A9-8B3E-98A4F3CE9828}" destId="{B27D00F3-771C-42AE-B391-E8E3D9215E2E}" srcOrd="0" destOrd="0" presId="urn:microsoft.com/office/officeart/2005/8/layout/lProcess2"/>
    <dgm:cxn modelId="{5F0BB43D-780B-405C-90F3-3B0E8B9E4CEA}" type="presParOf" srcId="{1BB64847-BED9-42A9-8B3E-98A4F3CE9828}" destId="{36BEF8FA-EA6F-4927-AABE-595FA731C328}" srcOrd="1" destOrd="0" presId="urn:microsoft.com/office/officeart/2005/8/layout/lProcess2"/>
    <dgm:cxn modelId="{9C417AE9-3132-49EA-8A33-AD90B83353FE}" type="presParOf" srcId="{1BB64847-BED9-42A9-8B3E-98A4F3CE9828}" destId="{8617D502-FC7E-428C-8D8F-D711604B7AE3}" srcOrd="2" destOrd="0" presId="urn:microsoft.com/office/officeart/2005/8/layout/lProcess2"/>
    <dgm:cxn modelId="{5D603F2D-A0B7-4F26-A075-344BF519730D}" type="presParOf" srcId="{8617D502-FC7E-428C-8D8F-D711604B7AE3}" destId="{7B01B355-3DB6-4A61-84F1-9D5ABB94418F}" srcOrd="0" destOrd="0" presId="urn:microsoft.com/office/officeart/2005/8/layout/lProcess2"/>
    <dgm:cxn modelId="{A275BBCC-2704-4D29-B75A-37F2ED00B914}" type="presParOf" srcId="{7B01B355-3DB6-4A61-84F1-9D5ABB94418F}" destId="{74E3580C-8728-4647-AB12-435D21B9353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893545BC-BB70-4E6D-A679-DC65EC74B453}">
      <dgm:prSet/>
      <dgm:spPr/>
      <dgm:t>
        <a:bodyPr/>
        <a:lstStyle/>
        <a:p>
          <a:r>
            <a:rPr lang="it-IT" dirty="0"/>
            <a:t>Su UNIWEB posso verificare i miei dati personali, posso compilare il piano di studi, posso iscrivermi alle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liste degli esami</a:t>
          </a:r>
          <a:r>
            <a:rPr lang="it-IT" dirty="0"/>
            <a:t>, controllare gli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esiti</a:t>
          </a:r>
          <a:r>
            <a:rPr lang="it-IT" dirty="0"/>
            <a:t> delle prove, rifiutare il voto,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controllare il mio libretto </a:t>
          </a:r>
          <a:r>
            <a:rPr lang="it-IT" dirty="0"/>
            <a:t>e la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ponderata degli esami</a:t>
          </a:r>
          <a:r>
            <a:rPr lang="it-IT" dirty="0"/>
            <a:t>, controllare il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 delle tasse universitarie</a:t>
          </a:r>
          <a:r>
            <a:rPr lang="it-IT" dirty="0"/>
            <a:t>, presentare domanda di agevolazione fiscale, presentare domanda di laurea,…</a:t>
          </a:r>
        </a:p>
      </dgm:t>
    </dgm:pt>
    <dgm:pt modelId="{E0B5EB93-6712-4AC0-A347-5099CFC842AE}" type="sibTrans" cxnId="{E82C34EE-B87E-4EE6-B0CE-FA63997B95E0}">
      <dgm:prSet/>
      <dgm:spPr/>
      <dgm:t>
        <a:bodyPr/>
        <a:lstStyle/>
        <a:p>
          <a:endParaRPr lang="it-IT"/>
        </a:p>
      </dgm:t>
    </dgm:pt>
    <dgm:pt modelId="{039DD6C3-7471-4820-B677-33FB8A28CA4B}" type="parTrans" cxnId="{E82C34EE-B87E-4EE6-B0CE-FA63997B95E0}">
      <dgm:prSet/>
      <dgm:spPr/>
      <dgm:t>
        <a:bodyPr/>
        <a:lstStyle/>
        <a:p>
          <a:endParaRPr lang="it-IT"/>
        </a:p>
      </dgm:t>
    </dgm:pt>
    <dgm:pt modelId="{11CE232E-87E9-4CF4-A2C0-D80D30A07F37}">
      <dgm:prSet/>
      <dgm:spPr/>
      <dgm:t>
        <a:bodyPr/>
        <a:lstStyle/>
        <a:p>
          <a:r>
            <a:rPr lang="it-IT" dirty="0"/>
            <a:t>È il </a:t>
          </a:r>
          <a:r>
            <a: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informativo </a:t>
          </a:r>
          <a:r>
            <a:rPr lang="it-IT" dirty="0"/>
            <a:t>che consente, a chi è iscritto, di accedere alle informazioni relative al proprio percorso di studi e gestire direttamente la propria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carriera universitaria</a:t>
          </a:r>
        </a:p>
      </dgm:t>
    </dgm:pt>
    <dgm:pt modelId="{84DBE90E-30A0-4D19-B8BB-05512BF4CF8C}" type="parTrans" cxnId="{DE37BF68-296B-495C-A861-AFFD625CE834}">
      <dgm:prSet/>
      <dgm:spPr/>
      <dgm:t>
        <a:bodyPr/>
        <a:lstStyle/>
        <a:p>
          <a:endParaRPr lang="it-IT"/>
        </a:p>
      </dgm:t>
    </dgm:pt>
    <dgm:pt modelId="{A1F7FFFD-F56E-4472-B5F0-7DF1691279F7}" type="sibTrans" cxnId="{DE37BF68-296B-495C-A861-AFFD625CE834}">
      <dgm:prSet/>
      <dgm:spPr/>
      <dgm:t>
        <a:bodyPr/>
        <a:lstStyle/>
        <a:p>
          <a:endParaRPr lang="it-IT"/>
        </a:p>
      </dgm:t>
    </dgm:pt>
    <dgm:pt modelId="{DB201309-3327-4204-A91B-1D4B8FEFA656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2723FD4-48BF-4159-A44F-EE73206F4629}" type="pres">
      <dgm:prSet presAssocID="{97ED359C-67FC-446F-AF2C-1BB83DFAAD8B}" presName="compNode" presStyleCnt="0"/>
      <dgm:spPr/>
    </dgm:pt>
    <dgm:pt modelId="{47F703E5-04EB-4C61-BDC2-996B7414CD3B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7CDC10A7-1867-4F25-B787-AA9EEC008E83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AF2D9FE5-BF24-4E9E-9773-D164889C1D47}" type="pres">
      <dgm:prSet presAssocID="{97ED359C-67FC-446F-AF2C-1BB83DFAAD8B}" presName="compChildNode" presStyleCnt="0"/>
      <dgm:spPr/>
    </dgm:pt>
    <dgm:pt modelId="{B9B83689-283B-43BA-B26C-F3BBDC8A81B6}" type="pres">
      <dgm:prSet presAssocID="{97ED359C-67FC-446F-AF2C-1BB83DFAAD8B}" presName="theInnerList" presStyleCnt="0"/>
      <dgm:spPr/>
    </dgm:pt>
    <dgm:pt modelId="{C148B817-3FAF-44FA-B512-0B429F01BA40}" type="pres">
      <dgm:prSet presAssocID="{11CE232E-87E9-4CF4-A2C0-D80D30A07F3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EA0065-A0E7-4A95-98FB-FB2AF16467CD}" type="pres">
      <dgm:prSet presAssocID="{97ED359C-67FC-446F-AF2C-1BB83DFAAD8B}" presName="aSpace" presStyleCnt="0"/>
      <dgm:spPr/>
    </dgm:pt>
    <dgm:pt modelId="{BE863CB9-8212-4040-BC85-3CC03DB86860}" type="pres">
      <dgm:prSet presAssocID="{CBC3E7FB-1CF3-4BE0-A45D-AFF3091EC246}" presName="compNode" presStyleCnt="0"/>
      <dgm:spPr/>
    </dgm:pt>
    <dgm:pt modelId="{0ADB93FE-2B64-48F7-982B-09582163DADF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BC512EB9-4C21-4FF8-997F-F228C52CD478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BF0B4522-ED58-4A5B-BC62-8D52FE34EC89}" type="pres">
      <dgm:prSet presAssocID="{CBC3E7FB-1CF3-4BE0-A45D-AFF3091EC246}" presName="compChildNode" presStyleCnt="0"/>
      <dgm:spPr/>
    </dgm:pt>
    <dgm:pt modelId="{4C9307AA-A625-47F0-BD9A-03690965504C}" type="pres">
      <dgm:prSet presAssocID="{CBC3E7FB-1CF3-4BE0-A45D-AFF3091EC246}" presName="theInnerList" presStyleCnt="0"/>
      <dgm:spPr/>
    </dgm:pt>
    <dgm:pt modelId="{B1CBB316-E25C-490A-93A0-9DCE7443A172}" type="pres">
      <dgm:prSet presAssocID="{893545BC-BB70-4E6D-A679-DC65EC74B45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B93BAF-4BAC-4052-AD68-7837EEF67AA7}" type="presOf" srcId="{893545BC-BB70-4E6D-A679-DC65EC74B453}" destId="{B1CBB316-E25C-490A-93A0-9DCE7443A172}" srcOrd="0" destOrd="0" presId="urn:microsoft.com/office/officeart/2005/8/layout/lProcess2"/>
    <dgm:cxn modelId="{E82C34EE-B87E-4EE6-B0CE-FA63997B95E0}" srcId="{CBC3E7FB-1CF3-4BE0-A45D-AFF3091EC246}" destId="{893545BC-BB70-4E6D-A679-DC65EC74B453}" srcOrd="0" destOrd="0" parTransId="{039DD6C3-7471-4820-B677-33FB8A28CA4B}" sibTransId="{E0B5EB93-6712-4AC0-A347-5099CFC842AE}"/>
    <dgm:cxn modelId="{D5A65E45-769C-4783-A521-2F71B7C78979}" type="presOf" srcId="{4093A867-BF53-4CBA-A33B-C6C328B55C96}" destId="{DB201309-3327-4204-A91B-1D4B8FEFA656}" srcOrd="0" destOrd="0" presId="urn:microsoft.com/office/officeart/2005/8/layout/lProcess2"/>
    <dgm:cxn modelId="{3FA51F28-29E1-47A1-89CE-0D2C8664B71D}" type="presOf" srcId="{97ED359C-67FC-446F-AF2C-1BB83DFAAD8B}" destId="{7CDC10A7-1867-4F25-B787-AA9EEC008E83}" srcOrd="1" destOrd="0" presId="urn:microsoft.com/office/officeart/2005/8/layout/lProcess2"/>
    <dgm:cxn modelId="{C9389A44-56FA-4F49-9A72-79BF6D7A6CAF}" type="presOf" srcId="{97ED359C-67FC-446F-AF2C-1BB83DFAAD8B}" destId="{47F703E5-04EB-4C61-BDC2-996B7414CD3B}" srcOrd="0" destOrd="0" presId="urn:microsoft.com/office/officeart/2005/8/layout/lProcess2"/>
    <dgm:cxn modelId="{DE37BF68-296B-495C-A861-AFFD625CE834}" srcId="{97ED359C-67FC-446F-AF2C-1BB83DFAAD8B}" destId="{11CE232E-87E9-4CF4-A2C0-D80D30A07F37}" srcOrd="0" destOrd="0" parTransId="{84DBE90E-30A0-4D19-B8BB-05512BF4CF8C}" sibTransId="{A1F7FFFD-F56E-4472-B5F0-7DF1691279F7}"/>
    <dgm:cxn modelId="{F639A495-C90B-4F0E-89C5-6ED880E0C564}" type="presOf" srcId="{11CE232E-87E9-4CF4-A2C0-D80D30A07F37}" destId="{C148B817-3FAF-44FA-B512-0B429F01BA40}" srcOrd="0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185AD164-8303-430B-A84E-B2A63F781583}" type="presOf" srcId="{CBC3E7FB-1CF3-4BE0-A45D-AFF3091EC246}" destId="{0ADB93FE-2B64-48F7-982B-09582163DADF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70522A5B-7817-459D-9FA9-D73799FB8AE2}" type="presOf" srcId="{CBC3E7FB-1CF3-4BE0-A45D-AFF3091EC246}" destId="{BC512EB9-4C21-4FF8-997F-F228C52CD478}" srcOrd="1" destOrd="0" presId="urn:microsoft.com/office/officeart/2005/8/layout/lProcess2"/>
    <dgm:cxn modelId="{E70909E6-C12F-4EF9-947A-840B0B010DDB}" type="presParOf" srcId="{DB201309-3327-4204-A91B-1D4B8FEFA656}" destId="{82723FD4-48BF-4159-A44F-EE73206F4629}" srcOrd="0" destOrd="0" presId="urn:microsoft.com/office/officeart/2005/8/layout/lProcess2"/>
    <dgm:cxn modelId="{16AA25EE-AE7E-4855-873E-FFBBB9B8FBD4}" type="presParOf" srcId="{82723FD4-48BF-4159-A44F-EE73206F4629}" destId="{47F703E5-04EB-4C61-BDC2-996B7414CD3B}" srcOrd="0" destOrd="0" presId="urn:microsoft.com/office/officeart/2005/8/layout/lProcess2"/>
    <dgm:cxn modelId="{F7518A73-5F4D-47AA-8FC3-9DDCFD0E2D08}" type="presParOf" srcId="{82723FD4-48BF-4159-A44F-EE73206F4629}" destId="{7CDC10A7-1867-4F25-B787-AA9EEC008E83}" srcOrd="1" destOrd="0" presId="urn:microsoft.com/office/officeart/2005/8/layout/lProcess2"/>
    <dgm:cxn modelId="{7A9696CC-DC3A-4FC1-80E6-FD81497A0899}" type="presParOf" srcId="{82723FD4-48BF-4159-A44F-EE73206F4629}" destId="{AF2D9FE5-BF24-4E9E-9773-D164889C1D47}" srcOrd="2" destOrd="0" presId="urn:microsoft.com/office/officeart/2005/8/layout/lProcess2"/>
    <dgm:cxn modelId="{8F68E533-7B92-4B89-8278-3EFD48A6985C}" type="presParOf" srcId="{AF2D9FE5-BF24-4E9E-9773-D164889C1D47}" destId="{B9B83689-283B-43BA-B26C-F3BBDC8A81B6}" srcOrd="0" destOrd="0" presId="urn:microsoft.com/office/officeart/2005/8/layout/lProcess2"/>
    <dgm:cxn modelId="{4BE5107F-C1EA-4CBF-B943-2EF8F8E4E57C}" type="presParOf" srcId="{B9B83689-283B-43BA-B26C-F3BBDC8A81B6}" destId="{C148B817-3FAF-44FA-B512-0B429F01BA40}" srcOrd="0" destOrd="0" presId="urn:microsoft.com/office/officeart/2005/8/layout/lProcess2"/>
    <dgm:cxn modelId="{C35AF817-13F8-43DA-9769-E0C09E14D8D6}" type="presParOf" srcId="{DB201309-3327-4204-A91B-1D4B8FEFA656}" destId="{6BEA0065-A0E7-4A95-98FB-FB2AF16467CD}" srcOrd="1" destOrd="0" presId="urn:microsoft.com/office/officeart/2005/8/layout/lProcess2"/>
    <dgm:cxn modelId="{66B5239A-BBC8-418A-92C8-8E382F401452}" type="presParOf" srcId="{DB201309-3327-4204-A91B-1D4B8FEFA656}" destId="{BE863CB9-8212-4040-BC85-3CC03DB86860}" srcOrd="2" destOrd="0" presId="urn:microsoft.com/office/officeart/2005/8/layout/lProcess2"/>
    <dgm:cxn modelId="{9F698A94-F9E3-4B73-AC01-4B6AFFFF5B6D}" type="presParOf" srcId="{BE863CB9-8212-4040-BC85-3CC03DB86860}" destId="{0ADB93FE-2B64-48F7-982B-09582163DADF}" srcOrd="0" destOrd="0" presId="urn:microsoft.com/office/officeart/2005/8/layout/lProcess2"/>
    <dgm:cxn modelId="{BF94BBA7-BF77-413D-A8FA-8D3A774776B4}" type="presParOf" srcId="{BE863CB9-8212-4040-BC85-3CC03DB86860}" destId="{BC512EB9-4C21-4FF8-997F-F228C52CD478}" srcOrd="1" destOrd="0" presId="urn:microsoft.com/office/officeart/2005/8/layout/lProcess2"/>
    <dgm:cxn modelId="{A2AD4E9B-6AEA-4D5C-B88E-303E933F09B6}" type="presParOf" srcId="{BE863CB9-8212-4040-BC85-3CC03DB86860}" destId="{BF0B4522-ED58-4A5B-BC62-8D52FE34EC89}" srcOrd="2" destOrd="0" presId="urn:microsoft.com/office/officeart/2005/8/layout/lProcess2"/>
    <dgm:cxn modelId="{341DEC12-E173-4E89-83BD-91A932E9061F}" type="presParOf" srcId="{BF0B4522-ED58-4A5B-BC62-8D52FE34EC89}" destId="{4C9307AA-A625-47F0-BD9A-03690965504C}" srcOrd="0" destOrd="0" presId="urn:microsoft.com/office/officeart/2005/8/layout/lProcess2"/>
    <dgm:cxn modelId="{1E764451-9EDE-45A2-9C75-9E340964795D}" type="presParOf" srcId="{4C9307AA-A625-47F0-BD9A-03690965504C}" destId="{B1CBB316-E25C-490A-93A0-9DCE7443A17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EA18E444-94AC-4BCA-AEFE-732C960DD478}">
      <dgm:prSet/>
      <dgm:spPr/>
      <dgm:t>
        <a:bodyPr/>
        <a:lstStyle/>
        <a:p>
          <a:r>
            <a:rPr lang="it-IT" dirty="0"/>
            <a:t>è </a:t>
          </a:r>
          <a:r>
            <a: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l’indirizzo di posta elettronica </a:t>
          </a:r>
          <a:r>
            <a:rPr lang="it-IT" dirty="0"/>
            <a:t>istituzionale personale. </a:t>
          </a:r>
        </a:p>
        <a:p>
          <a:r>
            <a:rPr lang="it-IT" dirty="0"/>
            <a:t>Lo studente presenta dominio @studenti.unipd.it</a:t>
          </a:r>
        </a:p>
      </dgm:t>
    </dgm:pt>
    <dgm:pt modelId="{339BC79D-1977-4BFD-B9CD-D5A9B107E175}" type="parTrans" cxnId="{1F341357-4302-4A75-9FFE-E551C67243A1}">
      <dgm:prSet/>
      <dgm:spPr/>
      <dgm:t>
        <a:bodyPr/>
        <a:lstStyle/>
        <a:p>
          <a:endParaRPr lang="it-IT"/>
        </a:p>
      </dgm:t>
    </dgm:pt>
    <dgm:pt modelId="{0F72482C-EC91-4C58-8737-AEF5E3D732C1}" type="sibTrans" cxnId="{1F341357-4302-4A75-9FFE-E551C67243A1}">
      <dgm:prSet/>
      <dgm:spPr/>
      <dgm:t>
        <a:bodyPr/>
        <a:lstStyle/>
        <a:p>
          <a:endParaRPr lang="it-IT"/>
        </a:p>
      </dgm:t>
    </dgm:pt>
    <dgm:pt modelId="{4FA005DA-B802-42D6-8B0A-7EA619A5D56B}">
      <dgm:prSet/>
      <dgm:spPr/>
      <dgm:t>
        <a:bodyPr/>
        <a:lstStyle/>
        <a:p>
          <a:r>
            <a:rPr lang="it-IT" dirty="0"/>
            <a:t>L’indirizzo di posta elettronica istituzionale permette allo studente di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mettersi in contatto con docenti e con i servizi d’ateneo</a:t>
          </a:r>
          <a:r>
            <a:rPr lang="it-IT" dirty="0"/>
            <a:t>. I docenti e i servizi stessi utilizzano la mail istituzionale per mettersi in contatto con lo studente. Username e password della posta elettronica di Ateneo sono le stesse usate per accedere a </a:t>
          </a:r>
          <a:r>
            <a:rPr lang="it-IT" dirty="0" err="1"/>
            <a:t>Uniweb</a:t>
          </a:r>
          <a:r>
            <a:rPr lang="it-IT" dirty="0"/>
            <a:t>.</a:t>
          </a:r>
        </a:p>
      </dgm:t>
    </dgm:pt>
    <dgm:pt modelId="{76E483F9-36AA-4708-8542-30B7BE45040A}" type="parTrans" cxnId="{B1F10887-051E-41C4-9798-C89348AEA277}">
      <dgm:prSet/>
      <dgm:spPr/>
      <dgm:t>
        <a:bodyPr/>
        <a:lstStyle/>
        <a:p>
          <a:endParaRPr lang="it-IT"/>
        </a:p>
      </dgm:t>
    </dgm:pt>
    <dgm:pt modelId="{ABFC0112-BCB4-4D09-9D72-C17E5FC6DAE3}" type="sibTrans" cxnId="{B1F10887-051E-41C4-9798-C89348AEA277}">
      <dgm:prSet/>
      <dgm:spPr/>
      <dgm:t>
        <a:bodyPr/>
        <a:lstStyle/>
        <a:p>
          <a:endParaRPr lang="it-IT"/>
        </a:p>
      </dgm:t>
    </dgm:pt>
    <dgm:pt modelId="{91495432-0E95-4464-964D-4E8137530806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8DC4B49-5E30-4DDF-BA96-01150D1C9BA0}" type="pres">
      <dgm:prSet presAssocID="{97ED359C-67FC-446F-AF2C-1BB83DFAAD8B}" presName="compNode" presStyleCnt="0"/>
      <dgm:spPr/>
    </dgm:pt>
    <dgm:pt modelId="{A875BB29-6A69-4A15-97B6-99CC24DA89CF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026DB197-E082-4954-97F6-AE4FA865DBDD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6B9C10C0-4109-4619-8B9A-7B00E928FFCB}" type="pres">
      <dgm:prSet presAssocID="{97ED359C-67FC-446F-AF2C-1BB83DFAAD8B}" presName="compChildNode" presStyleCnt="0"/>
      <dgm:spPr/>
    </dgm:pt>
    <dgm:pt modelId="{07F4057B-6E82-4D0C-8B65-41B664D166E4}" type="pres">
      <dgm:prSet presAssocID="{97ED359C-67FC-446F-AF2C-1BB83DFAAD8B}" presName="theInnerList" presStyleCnt="0"/>
      <dgm:spPr/>
    </dgm:pt>
    <dgm:pt modelId="{32E443DE-1898-4B03-88E2-13C6B247F382}" type="pres">
      <dgm:prSet presAssocID="{EA18E444-94AC-4BCA-AEFE-732C960DD47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513441-15DB-4580-91C9-80302AA95858}" type="pres">
      <dgm:prSet presAssocID="{97ED359C-67FC-446F-AF2C-1BB83DFAAD8B}" presName="aSpace" presStyleCnt="0"/>
      <dgm:spPr/>
    </dgm:pt>
    <dgm:pt modelId="{672AEF25-EFAC-4AC1-9D2B-88FD5F5BE193}" type="pres">
      <dgm:prSet presAssocID="{CBC3E7FB-1CF3-4BE0-A45D-AFF3091EC246}" presName="compNode" presStyleCnt="0"/>
      <dgm:spPr/>
    </dgm:pt>
    <dgm:pt modelId="{3E6BA36F-FBA8-4CCF-84F2-5E2A20879AA7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AD6EB634-D9B5-4A65-94DF-82122A049DD6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451EFB26-53D6-46D4-B281-1E570D0A30BC}" type="pres">
      <dgm:prSet presAssocID="{CBC3E7FB-1CF3-4BE0-A45D-AFF3091EC246}" presName="compChildNode" presStyleCnt="0"/>
      <dgm:spPr/>
    </dgm:pt>
    <dgm:pt modelId="{56D85B42-2DE0-408C-A446-53C19A767277}" type="pres">
      <dgm:prSet presAssocID="{CBC3E7FB-1CF3-4BE0-A45D-AFF3091EC246}" presName="theInnerList" presStyleCnt="0"/>
      <dgm:spPr/>
    </dgm:pt>
    <dgm:pt modelId="{E8E00A09-5114-4552-B26E-048123E0F201}" type="pres">
      <dgm:prSet presAssocID="{4FA005DA-B802-42D6-8B0A-7EA619A5D56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92CDC3-5BDE-4CD3-8802-FC82F5705E3B}" type="presOf" srcId="{4093A867-BF53-4CBA-A33B-C6C328B55C96}" destId="{91495432-0E95-4464-964D-4E8137530806}" srcOrd="0" destOrd="0" presId="urn:microsoft.com/office/officeart/2005/8/layout/lProcess2"/>
    <dgm:cxn modelId="{C751AA25-9489-4DE3-9E2E-2326F286604D}" type="presOf" srcId="{97ED359C-67FC-446F-AF2C-1BB83DFAAD8B}" destId="{026DB197-E082-4954-97F6-AE4FA865DBDD}" srcOrd="1" destOrd="0" presId="urn:microsoft.com/office/officeart/2005/8/layout/lProcess2"/>
    <dgm:cxn modelId="{64C9DE16-08FA-470B-ABA1-3EFB46FDC880}" type="presOf" srcId="{4FA005DA-B802-42D6-8B0A-7EA619A5D56B}" destId="{E8E00A09-5114-4552-B26E-048123E0F201}" srcOrd="0" destOrd="0" presId="urn:microsoft.com/office/officeart/2005/8/layout/lProcess2"/>
    <dgm:cxn modelId="{1F341357-4302-4A75-9FFE-E551C67243A1}" srcId="{97ED359C-67FC-446F-AF2C-1BB83DFAAD8B}" destId="{EA18E444-94AC-4BCA-AEFE-732C960DD478}" srcOrd="0" destOrd="0" parTransId="{339BC79D-1977-4BFD-B9CD-D5A9B107E175}" sibTransId="{0F72482C-EC91-4C58-8737-AEF5E3D732C1}"/>
    <dgm:cxn modelId="{BB5D9384-26B6-4ACC-AF0D-4F91913B4062}" type="presOf" srcId="{CBC3E7FB-1CF3-4BE0-A45D-AFF3091EC246}" destId="{AD6EB634-D9B5-4A65-94DF-82122A049DD6}" srcOrd="1" destOrd="0" presId="urn:microsoft.com/office/officeart/2005/8/layout/lProcess2"/>
    <dgm:cxn modelId="{60292EA9-884B-4A8A-9499-3DCF83D197CF}" type="presOf" srcId="{97ED359C-67FC-446F-AF2C-1BB83DFAAD8B}" destId="{A875BB29-6A69-4A15-97B6-99CC24DA89CF}" srcOrd="0" destOrd="0" presId="urn:microsoft.com/office/officeart/2005/8/layout/lProcess2"/>
    <dgm:cxn modelId="{7A36127E-4315-4600-9DE2-89F30573A4F4}" type="presOf" srcId="{CBC3E7FB-1CF3-4BE0-A45D-AFF3091EC246}" destId="{3E6BA36F-FBA8-4CCF-84F2-5E2A20879AA7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B1F10887-051E-41C4-9798-C89348AEA277}" srcId="{CBC3E7FB-1CF3-4BE0-A45D-AFF3091EC246}" destId="{4FA005DA-B802-42D6-8B0A-7EA619A5D56B}" srcOrd="0" destOrd="0" parTransId="{76E483F9-36AA-4708-8542-30B7BE45040A}" sibTransId="{ABFC0112-BCB4-4D09-9D72-C17E5FC6DAE3}"/>
    <dgm:cxn modelId="{EAB33569-B9F5-4AD3-A2B5-E83C1345F225}" type="presOf" srcId="{EA18E444-94AC-4BCA-AEFE-732C960DD478}" destId="{32E443DE-1898-4B03-88E2-13C6B247F382}" srcOrd="0" destOrd="0" presId="urn:microsoft.com/office/officeart/2005/8/layout/lProcess2"/>
    <dgm:cxn modelId="{8BCCA195-420B-47F4-9B2A-C3FC409E8BAE}" type="presParOf" srcId="{91495432-0E95-4464-964D-4E8137530806}" destId="{88DC4B49-5E30-4DDF-BA96-01150D1C9BA0}" srcOrd="0" destOrd="0" presId="urn:microsoft.com/office/officeart/2005/8/layout/lProcess2"/>
    <dgm:cxn modelId="{E220416F-0D56-4BFA-90B3-7D34973C4557}" type="presParOf" srcId="{88DC4B49-5E30-4DDF-BA96-01150D1C9BA0}" destId="{A875BB29-6A69-4A15-97B6-99CC24DA89CF}" srcOrd="0" destOrd="0" presId="urn:microsoft.com/office/officeart/2005/8/layout/lProcess2"/>
    <dgm:cxn modelId="{09028273-AE0D-4943-B771-3788005599D1}" type="presParOf" srcId="{88DC4B49-5E30-4DDF-BA96-01150D1C9BA0}" destId="{026DB197-E082-4954-97F6-AE4FA865DBDD}" srcOrd="1" destOrd="0" presId="urn:microsoft.com/office/officeart/2005/8/layout/lProcess2"/>
    <dgm:cxn modelId="{6E7F901C-7CF4-4C28-99E3-DBA870FC35CC}" type="presParOf" srcId="{88DC4B49-5E30-4DDF-BA96-01150D1C9BA0}" destId="{6B9C10C0-4109-4619-8B9A-7B00E928FFCB}" srcOrd="2" destOrd="0" presId="urn:microsoft.com/office/officeart/2005/8/layout/lProcess2"/>
    <dgm:cxn modelId="{F2F6C636-6278-4E04-996F-EF1C348E7E24}" type="presParOf" srcId="{6B9C10C0-4109-4619-8B9A-7B00E928FFCB}" destId="{07F4057B-6E82-4D0C-8B65-41B664D166E4}" srcOrd="0" destOrd="0" presId="urn:microsoft.com/office/officeart/2005/8/layout/lProcess2"/>
    <dgm:cxn modelId="{324E65B9-F5F5-4A50-B2A5-10BE70B89FD0}" type="presParOf" srcId="{07F4057B-6E82-4D0C-8B65-41B664D166E4}" destId="{32E443DE-1898-4B03-88E2-13C6B247F382}" srcOrd="0" destOrd="0" presId="urn:microsoft.com/office/officeart/2005/8/layout/lProcess2"/>
    <dgm:cxn modelId="{DB79247F-C841-4A22-8034-A714FD3E7C61}" type="presParOf" srcId="{91495432-0E95-4464-964D-4E8137530806}" destId="{76513441-15DB-4580-91C9-80302AA95858}" srcOrd="1" destOrd="0" presId="urn:microsoft.com/office/officeart/2005/8/layout/lProcess2"/>
    <dgm:cxn modelId="{2B23DBC8-52E9-47BC-B823-6AE35F46CD37}" type="presParOf" srcId="{91495432-0E95-4464-964D-4E8137530806}" destId="{672AEF25-EFAC-4AC1-9D2B-88FD5F5BE193}" srcOrd="2" destOrd="0" presId="urn:microsoft.com/office/officeart/2005/8/layout/lProcess2"/>
    <dgm:cxn modelId="{38A7FB43-0993-495D-958E-93AD5D59C61E}" type="presParOf" srcId="{672AEF25-EFAC-4AC1-9D2B-88FD5F5BE193}" destId="{3E6BA36F-FBA8-4CCF-84F2-5E2A20879AA7}" srcOrd="0" destOrd="0" presId="urn:microsoft.com/office/officeart/2005/8/layout/lProcess2"/>
    <dgm:cxn modelId="{E4B1279D-5286-4D70-9A16-FE63A2F9754C}" type="presParOf" srcId="{672AEF25-EFAC-4AC1-9D2B-88FD5F5BE193}" destId="{AD6EB634-D9B5-4A65-94DF-82122A049DD6}" srcOrd="1" destOrd="0" presId="urn:microsoft.com/office/officeart/2005/8/layout/lProcess2"/>
    <dgm:cxn modelId="{3C44EA77-F66F-4007-9B07-D0A9D014C367}" type="presParOf" srcId="{672AEF25-EFAC-4AC1-9D2B-88FD5F5BE193}" destId="{451EFB26-53D6-46D4-B281-1E570D0A30BC}" srcOrd="2" destOrd="0" presId="urn:microsoft.com/office/officeart/2005/8/layout/lProcess2"/>
    <dgm:cxn modelId="{47E53ED5-060F-4178-8C9D-D36E0FA07444}" type="presParOf" srcId="{451EFB26-53D6-46D4-B281-1E570D0A30BC}" destId="{56D85B42-2DE0-408C-A446-53C19A767277}" srcOrd="0" destOrd="0" presId="urn:microsoft.com/office/officeart/2005/8/layout/lProcess2"/>
    <dgm:cxn modelId="{A7A3E241-99B6-402E-83EF-F6BAC869B56B}" type="presParOf" srcId="{56D85B42-2DE0-408C-A446-53C19A767277}" destId="{E8E00A09-5114-4552-B26E-048123E0F20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93A867-BF53-4CBA-A33B-C6C328B55C96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ED359C-67FC-446F-AF2C-1BB83DFAAD8B}">
      <dgm:prSet custT="1"/>
      <dgm:spPr/>
      <dgm:t>
        <a:bodyPr/>
        <a:lstStyle/>
        <a:p>
          <a:r>
            <a:rPr lang="it-IT" sz="4800" dirty="0"/>
            <a:t>Cos’è?</a:t>
          </a:r>
        </a:p>
      </dgm:t>
    </dgm:pt>
    <dgm:pt modelId="{9AE7C523-86FF-484D-B8A8-01D14993CF60}" type="parTrans" cxnId="{E19E0BD9-838F-4E04-A84D-AE7149FD415E}">
      <dgm:prSet/>
      <dgm:spPr/>
      <dgm:t>
        <a:bodyPr/>
        <a:lstStyle/>
        <a:p>
          <a:endParaRPr lang="it-IT"/>
        </a:p>
      </dgm:t>
    </dgm:pt>
    <dgm:pt modelId="{9D9FCDA6-D7DF-4930-ADF6-734C900ADD7C}" type="sibTrans" cxnId="{E19E0BD9-838F-4E04-A84D-AE7149FD415E}">
      <dgm:prSet/>
      <dgm:spPr/>
      <dgm:t>
        <a:bodyPr/>
        <a:lstStyle/>
        <a:p>
          <a:endParaRPr lang="it-IT"/>
        </a:p>
      </dgm:t>
    </dgm:pt>
    <dgm:pt modelId="{4DEBC51F-821C-41AB-B8A3-A274C8CD9DF4}">
      <dgm:prSet/>
      <dgm:spPr/>
      <dgm:t>
        <a:bodyPr/>
        <a:lstStyle/>
        <a:p>
          <a:r>
            <a:rPr lang="it-IT" dirty="0"/>
            <a:t>È il portale in cui sono presentate le informazioni relative a tutti gli </a:t>
          </a:r>
          <a:r>
            <a: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insegnamenti</a:t>
          </a:r>
          <a:r>
            <a:rPr lang="it-IT" dirty="0"/>
            <a:t> nei Corsi di Studio dell'Ateneo di Padova. </a:t>
          </a:r>
        </a:p>
      </dgm:t>
    </dgm:pt>
    <dgm:pt modelId="{EB425AE4-FDCB-4FBB-A403-4B71C23C2CCD}" type="sibTrans" cxnId="{4E8EBE08-E8BC-400B-A249-5D09743CD7BC}">
      <dgm:prSet/>
      <dgm:spPr/>
      <dgm:t>
        <a:bodyPr/>
        <a:lstStyle/>
        <a:p>
          <a:endParaRPr lang="it-IT"/>
        </a:p>
      </dgm:t>
    </dgm:pt>
    <dgm:pt modelId="{351549CA-3D01-421E-9135-BFE7BD6EEEBF}" type="parTrans" cxnId="{4E8EBE08-E8BC-400B-A249-5D09743CD7BC}">
      <dgm:prSet/>
      <dgm:spPr/>
      <dgm:t>
        <a:bodyPr/>
        <a:lstStyle/>
        <a:p>
          <a:endParaRPr lang="it-IT"/>
        </a:p>
      </dgm:t>
    </dgm:pt>
    <dgm:pt modelId="{CBC3E7FB-1CF3-4BE0-A45D-AFF3091EC246}">
      <dgm:prSet custT="1"/>
      <dgm:spPr/>
      <dgm:t>
        <a:bodyPr/>
        <a:lstStyle/>
        <a:p>
          <a:r>
            <a:rPr lang="it-IT" sz="4800" dirty="0"/>
            <a:t>A cosa serve?</a:t>
          </a:r>
        </a:p>
      </dgm:t>
    </dgm:pt>
    <dgm:pt modelId="{0CA648C0-8879-44C8-AABF-6E756C7EE230}" type="sibTrans" cxnId="{A3E1FFAC-5C16-4692-A024-ECBEF462A20E}">
      <dgm:prSet/>
      <dgm:spPr/>
      <dgm:t>
        <a:bodyPr/>
        <a:lstStyle/>
        <a:p>
          <a:endParaRPr lang="it-IT"/>
        </a:p>
      </dgm:t>
    </dgm:pt>
    <dgm:pt modelId="{08AC49C0-341F-4D8E-9F7B-83896C8BE631}" type="parTrans" cxnId="{A3E1FFAC-5C16-4692-A024-ECBEF462A20E}">
      <dgm:prSet/>
      <dgm:spPr/>
      <dgm:t>
        <a:bodyPr/>
        <a:lstStyle/>
        <a:p>
          <a:endParaRPr lang="it-IT"/>
        </a:p>
      </dgm:t>
    </dgm:pt>
    <dgm:pt modelId="{BE895378-FB4D-4274-935E-17644D56028D}">
      <dgm:prSet/>
      <dgm:spPr/>
      <dgm:t>
        <a:bodyPr/>
        <a:lstStyle/>
        <a:p>
          <a:r>
            <a:rPr lang="it-IT" dirty="0"/>
            <a:t>Selezionando il proprio anno di immatricolazione e il corso di studi frequentato, si possono trovare tutti gli insegnamenti previsti da piano di studi e per ciascun insegnamento vengono descritte le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finalità formative</a:t>
          </a:r>
          <a:r>
            <a:rPr lang="it-IT" dirty="0"/>
            <a:t>, il nome del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docente titolare</a:t>
          </a:r>
          <a:r>
            <a:rPr lang="it-IT" dirty="0"/>
            <a:t>, 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</a:t>
          </a:r>
          <a:r>
            <a:rPr lang="it-IT" dirty="0"/>
            <a:t> e i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contenuti d'esame</a:t>
          </a:r>
          <a:r>
            <a:rPr lang="it-IT" dirty="0"/>
            <a:t>, nonché le sue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modalità</a:t>
          </a:r>
          <a:r>
            <a:rPr lang="it-IT" dirty="0"/>
            <a:t> (orale, scritto, …)</a:t>
          </a:r>
        </a:p>
      </dgm:t>
    </dgm:pt>
    <dgm:pt modelId="{DC67E3BC-C07F-4E4B-A694-E46829FF6B79}" type="parTrans" cxnId="{3C1819E7-F822-44F9-9C7E-8C03B72BF296}">
      <dgm:prSet/>
      <dgm:spPr/>
      <dgm:t>
        <a:bodyPr/>
        <a:lstStyle/>
        <a:p>
          <a:endParaRPr lang="it-IT"/>
        </a:p>
      </dgm:t>
    </dgm:pt>
    <dgm:pt modelId="{AD80BA42-E06D-400B-A329-72AF9F76A729}" type="sibTrans" cxnId="{3C1819E7-F822-44F9-9C7E-8C03B72BF296}">
      <dgm:prSet/>
      <dgm:spPr/>
      <dgm:t>
        <a:bodyPr/>
        <a:lstStyle/>
        <a:p>
          <a:endParaRPr lang="it-IT"/>
        </a:p>
      </dgm:t>
    </dgm:pt>
    <dgm:pt modelId="{B47B346A-0BF1-4FFC-B64A-63A67850D356}" type="pres">
      <dgm:prSet presAssocID="{4093A867-BF53-4CBA-A33B-C6C328B55C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54668D-84B6-46A3-9B26-1295C6DB3198}" type="pres">
      <dgm:prSet presAssocID="{97ED359C-67FC-446F-AF2C-1BB83DFAAD8B}" presName="compNode" presStyleCnt="0"/>
      <dgm:spPr/>
    </dgm:pt>
    <dgm:pt modelId="{B46A14EA-224C-40E8-AE2D-42C0CE15E6D8}" type="pres">
      <dgm:prSet presAssocID="{97ED359C-67FC-446F-AF2C-1BB83DFAAD8B}" presName="aNode" presStyleLbl="bgShp" presStyleIdx="0" presStyleCnt="2"/>
      <dgm:spPr/>
      <dgm:t>
        <a:bodyPr/>
        <a:lstStyle/>
        <a:p>
          <a:endParaRPr lang="it-IT"/>
        </a:p>
      </dgm:t>
    </dgm:pt>
    <dgm:pt modelId="{4FDF2B4D-F381-4A97-8A13-C9F37DF429CE}" type="pres">
      <dgm:prSet presAssocID="{97ED359C-67FC-446F-AF2C-1BB83DFAAD8B}" presName="textNode" presStyleLbl="bgShp" presStyleIdx="0" presStyleCnt="2"/>
      <dgm:spPr/>
      <dgm:t>
        <a:bodyPr/>
        <a:lstStyle/>
        <a:p>
          <a:endParaRPr lang="it-IT"/>
        </a:p>
      </dgm:t>
    </dgm:pt>
    <dgm:pt modelId="{3660B097-FD8E-42CB-AA9A-85C6EF7F4496}" type="pres">
      <dgm:prSet presAssocID="{97ED359C-67FC-446F-AF2C-1BB83DFAAD8B}" presName="compChildNode" presStyleCnt="0"/>
      <dgm:spPr/>
    </dgm:pt>
    <dgm:pt modelId="{D5AA4B9B-3CAD-4E53-969F-65BDD2D821BC}" type="pres">
      <dgm:prSet presAssocID="{97ED359C-67FC-446F-AF2C-1BB83DFAAD8B}" presName="theInnerList" presStyleCnt="0"/>
      <dgm:spPr/>
    </dgm:pt>
    <dgm:pt modelId="{9EE5DB17-7935-43A2-8CB9-184DD175A348}" type="pres">
      <dgm:prSet presAssocID="{4DEBC51F-821C-41AB-B8A3-A274C8CD9DF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5B25E7-F184-4A04-832A-4E4E21FD614E}" type="pres">
      <dgm:prSet presAssocID="{97ED359C-67FC-446F-AF2C-1BB83DFAAD8B}" presName="aSpace" presStyleCnt="0"/>
      <dgm:spPr/>
    </dgm:pt>
    <dgm:pt modelId="{80692FD6-6745-46E0-BABF-267F97E1A202}" type="pres">
      <dgm:prSet presAssocID="{CBC3E7FB-1CF3-4BE0-A45D-AFF3091EC246}" presName="compNode" presStyleCnt="0"/>
      <dgm:spPr/>
    </dgm:pt>
    <dgm:pt modelId="{00B73238-7A70-48E2-9174-9C4DC1248A49}" type="pres">
      <dgm:prSet presAssocID="{CBC3E7FB-1CF3-4BE0-A45D-AFF3091EC246}" presName="aNode" presStyleLbl="bgShp" presStyleIdx="1" presStyleCnt="2"/>
      <dgm:spPr/>
      <dgm:t>
        <a:bodyPr/>
        <a:lstStyle/>
        <a:p>
          <a:endParaRPr lang="it-IT"/>
        </a:p>
      </dgm:t>
    </dgm:pt>
    <dgm:pt modelId="{F8F4B134-DF1D-4E31-A6A1-E4162E80F392}" type="pres">
      <dgm:prSet presAssocID="{CBC3E7FB-1CF3-4BE0-A45D-AFF3091EC246}" presName="textNode" presStyleLbl="bgShp" presStyleIdx="1" presStyleCnt="2"/>
      <dgm:spPr/>
      <dgm:t>
        <a:bodyPr/>
        <a:lstStyle/>
        <a:p>
          <a:endParaRPr lang="it-IT"/>
        </a:p>
      </dgm:t>
    </dgm:pt>
    <dgm:pt modelId="{DB39C111-B0CF-446E-AE19-65662E9E5F41}" type="pres">
      <dgm:prSet presAssocID="{CBC3E7FB-1CF3-4BE0-A45D-AFF3091EC246}" presName="compChildNode" presStyleCnt="0"/>
      <dgm:spPr/>
    </dgm:pt>
    <dgm:pt modelId="{24DE5C51-E73A-461F-92E9-F45CCE5D7B58}" type="pres">
      <dgm:prSet presAssocID="{CBC3E7FB-1CF3-4BE0-A45D-AFF3091EC246}" presName="theInnerList" presStyleCnt="0"/>
      <dgm:spPr/>
    </dgm:pt>
    <dgm:pt modelId="{7B2436CA-C34A-4DF6-8353-CCACA1087926}" type="pres">
      <dgm:prSet presAssocID="{BE895378-FB4D-4274-935E-17644D56028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A8304C-A8C4-4942-A6A3-D159D0AC1844}" type="presOf" srcId="{4DEBC51F-821C-41AB-B8A3-A274C8CD9DF4}" destId="{9EE5DB17-7935-43A2-8CB9-184DD175A348}" srcOrd="0" destOrd="0" presId="urn:microsoft.com/office/officeart/2005/8/layout/lProcess2"/>
    <dgm:cxn modelId="{36AF22B1-7F65-4C2B-AE89-5A809ECBBA70}" type="presOf" srcId="{4093A867-BF53-4CBA-A33B-C6C328B55C96}" destId="{B47B346A-0BF1-4FFC-B64A-63A67850D356}" srcOrd="0" destOrd="0" presId="urn:microsoft.com/office/officeart/2005/8/layout/lProcess2"/>
    <dgm:cxn modelId="{A3E1FFAC-5C16-4692-A024-ECBEF462A20E}" srcId="{4093A867-BF53-4CBA-A33B-C6C328B55C96}" destId="{CBC3E7FB-1CF3-4BE0-A45D-AFF3091EC246}" srcOrd="1" destOrd="0" parTransId="{08AC49C0-341F-4D8E-9F7B-83896C8BE631}" sibTransId="{0CA648C0-8879-44C8-AABF-6E756C7EE230}"/>
    <dgm:cxn modelId="{A9841C8D-B531-4830-9048-BFD86B10DBEC}" type="presOf" srcId="{97ED359C-67FC-446F-AF2C-1BB83DFAAD8B}" destId="{B46A14EA-224C-40E8-AE2D-42C0CE15E6D8}" srcOrd="0" destOrd="0" presId="urn:microsoft.com/office/officeart/2005/8/layout/lProcess2"/>
    <dgm:cxn modelId="{E685474A-B866-4F0F-9E50-C6F3F542A317}" type="presOf" srcId="{BE895378-FB4D-4274-935E-17644D56028D}" destId="{7B2436CA-C34A-4DF6-8353-CCACA1087926}" srcOrd="0" destOrd="0" presId="urn:microsoft.com/office/officeart/2005/8/layout/lProcess2"/>
    <dgm:cxn modelId="{4E8EBE08-E8BC-400B-A249-5D09743CD7BC}" srcId="{97ED359C-67FC-446F-AF2C-1BB83DFAAD8B}" destId="{4DEBC51F-821C-41AB-B8A3-A274C8CD9DF4}" srcOrd="0" destOrd="0" parTransId="{351549CA-3D01-421E-9135-BFE7BD6EEEBF}" sibTransId="{EB425AE4-FDCB-4FBB-A403-4B71C23C2CCD}"/>
    <dgm:cxn modelId="{62166ECF-A601-43D6-98D7-2FDF41D9B56A}" type="presOf" srcId="{CBC3E7FB-1CF3-4BE0-A45D-AFF3091EC246}" destId="{00B73238-7A70-48E2-9174-9C4DC1248A49}" srcOrd="0" destOrd="0" presId="urn:microsoft.com/office/officeart/2005/8/layout/lProcess2"/>
    <dgm:cxn modelId="{3C1819E7-F822-44F9-9C7E-8C03B72BF296}" srcId="{CBC3E7FB-1CF3-4BE0-A45D-AFF3091EC246}" destId="{BE895378-FB4D-4274-935E-17644D56028D}" srcOrd="0" destOrd="0" parTransId="{DC67E3BC-C07F-4E4B-A694-E46829FF6B79}" sibTransId="{AD80BA42-E06D-400B-A329-72AF9F76A729}"/>
    <dgm:cxn modelId="{41B77236-9BFA-4044-8FD1-716836C81BAA}" type="presOf" srcId="{97ED359C-67FC-446F-AF2C-1BB83DFAAD8B}" destId="{4FDF2B4D-F381-4A97-8A13-C9F37DF429CE}" srcOrd="1" destOrd="0" presId="urn:microsoft.com/office/officeart/2005/8/layout/lProcess2"/>
    <dgm:cxn modelId="{47C7B894-6E17-4E67-B445-B3F41EE49482}" type="presOf" srcId="{CBC3E7FB-1CF3-4BE0-A45D-AFF3091EC246}" destId="{F8F4B134-DF1D-4E31-A6A1-E4162E80F392}" srcOrd="1" destOrd="0" presId="urn:microsoft.com/office/officeart/2005/8/layout/lProcess2"/>
    <dgm:cxn modelId="{E19E0BD9-838F-4E04-A84D-AE7149FD415E}" srcId="{4093A867-BF53-4CBA-A33B-C6C328B55C96}" destId="{97ED359C-67FC-446F-AF2C-1BB83DFAAD8B}" srcOrd="0" destOrd="0" parTransId="{9AE7C523-86FF-484D-B8A8-01D14993CF60}" sibTransId="{9D9FCDA6-D7DF-4930-ADF6-734C900ADD7C}"/>
    <dgm:cxn modelId="{8AE41A3C-0846-4996-94C8-72CA29EB763B}" type="presParOf" srcId="{B47B346A-0BF1-4FFC-B64A-63A67850D356}" destId="{4454668D-84B6-46A3-9B26-1295C6DB3198}" srcOrd="0" destOrd="0" presId="urn:microsoft.com/office/officeart/2005/8/layout/lProcess2"/>
    <dgm:cxn modelId="{E6D70695-41EB-4D0C-8F54-BC1EE84CCBAE}" type="presParOf" srcId="{4454668D-84B6-46A3-9B26-1295C6DB3198}" destId="{B46A14EA-224C-40E8-AE2D-42C0CE15E6D8}" srcOrd="0" destOrd="0" presId="urn:microsoft.com/office/officeart/2005/8/layout/lProcess2"/>
    <dgm:cxn modelId="{A7B3545D-3863-4D7A-A8A1-6C475C489282}" type="presParOf" srcId="{4454668D-84B6-46A3-9B26-1295C6DB3198}" destId="{4FDF2B4D-F381-4A97-8A13-C9F37DF429CE}" srcOrd="1" destOrd="0" presId="urn:microsoft.com/office/officeart/2005/8/layout/lProcess2"/>
    <dgm:cxn modelId="{244A780F-46AB-429C-9025-47CD72BBF53B}" type="presParOf" srcId="{4454668D-84B6-46A3-9B26-1295C6DB3198}" destId="{3660B097-FD8E-42CB-AA9A-85C6EF7F4496}" srcOrd="2" destOrd="0" presId="urn:microsoft.com/office/officeart/2005/8/layout/lProcess2"/>
    <dgm:cxn modelId="{EB4D7567-E215-4145-AA88-9F5A5E598080}" type="presParOf" srcId="{3660B097-FD8E-42CB-AA9A-85C6EF7F4496}" destId="{D5AA4B9B-3CAD-4E53-969F-65BDD2D821BC}" srcOrd="0" destOrd="0" presId="urn:microsoft.com/office/officeart/2005/8/layout/lProcess2"/>
    <dgm:cxn modelId="{16E53E24-B198-499E-BB43-63D31248EF0F}" type="presParOf" srcId="{D5AA4B9B-3CAD-4E53-969F-65BDD2D821BC}" destId="{9EE5DB17-7935-43A2-8CB9-184DD175A348}" srcOrd="0" destOrd="0" presId="urn:microsoft.com/office/officeart/2005/8/layout/lProcess2"/>
    <dgm:cxn modelId="{0D440C37-3338-4FC3-9E07-5CA2A9DCEEB9}" type="presParOf" srcId="{B47B346A-0BF1-4FFC-B64A-63A67850D356}" destId="{4E5B25E7-F184-4A04-832A-4E4E21FD614E}" srcOrd="1" destOrd="0" presId="urn:microsoft.com/office/officeart/2005/8/layout/lProcess2"/>
    <dgm:cxn modelId="{BB489186-D1FE-4BE8-A5C0-EC66621D7B80}" type="presParOf" srcId="{B47B346A-0BF1-4FFC-B64A-63A67850D356}" destId="{80692FD6-6745-46E0-BABF-267F97E1A202}" srcOrd="2" destOrd="0" presId="urn:microsoft.com/office/officeart/2005/8/layout/lProcess2"/>
    <dgm:cxn modelId="{B6F9FFDD-3A28-47E9-8D98-A9DF7E877FCD}" type="presParOf" srcId="{80692FD6-6745-46E0-BABF-267F97E1A202}" destId="{00B73238-7A70-48E2-9174-9C4DC1248A49}" srcOrd="0" destOrd="0" presId="urn:microsoft.com/office/officeart/2005/8/layout/lProcess2"/>
    <dgm:cxn modelId="{BA9B9133-B759-4E3F-87BC-29176545D2C9}" type="presParOf" srcId="{80692FD6-6745-46E0-BABF-267F97E1A202}" destId="{F8F4B134-DF1D-4E31-A6A1-E4162E80F392}" srcOrd="1" destOrd="0" presId="urn:microsoft.com/office/officeart/2005/8/layout/lProcess2"/>
    <dgm:cxn modelId="{DB6721F0-A614-45E8-A9D0-6D15C92C7423}" type="presParOf" srcId="{80692FD6-6745-46E0-BABF-267F97E1A202}" destId="{DB39C111-B0CF-446E-AE19-65662E9E5F41}" srcOrd="2" destOrd="0" presId="urn:microsoft.com/office/officeart/2005/8/layout/lProcess2"/>
    <dgm:cxn modelId="{CB2B1486-6A1C-4A38-8BA1-C64A94274377}" type="presParOf" srcId="{DB39C111-B0CF-446E-AE19-65662E9E5F41}" destId="{24DE5C51-E73A-461F-92E9-F45CCE5D7B58}" srcOrd="0" destOrd="0" presId="urn:microsoft.com/office/officeart/2005/8/layout/lProcess2"/>
    <dgm:cxn modelId="{8B00CF3E-6EED-49D1-8DC0-1264F372C00E}" type="presParOf" srcId="{24DE5C51-E73A-461F-92E9-F45CCE5D7B58}" destId="{7B2436CA-C34A-4DF6-8353-CCACA108792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59671-6285-4B30-9833-E5DD0A9E3791}">
      <dsp:nvSpPr>
        <dsp:cNvPr id="0" name=""/>
        <dsp:cNvSpPr/>
      </dsp:nvSpPr>
      <dsp:spPr>
        <a:xfrm>
          <a:off x="992" y="774567"/>
          <a:ext cx="3869531" cy="309562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72CEF8-0C7F-4FFA-95D3-C055EA99321A}">
      <dsp:nvSpPr>
        <dsp:cNvPr id="0" name=""/>
        <dsp:cNvSpPr/>
      </dsp:nvSpPr>
      <dsp:spPr>
        <a:xfrm>
          <a:off x="349249" y="3560630"/>
          <a:ext cx="3443882" cy="108346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SEPI</a:t>
          </a:r>
        </a:p>
      </dsp:txBody>
      <dsp:txXfrm>
        <a:off x="349249" y="3560630"/>
        <a:ext cx="3443882" cy="1083468"/>
      </dsp:txXfrm>
    </dsp:sp>
    <dsp:sp modelId="{839CCB80-FFA8-445B-960D-DB37E0DAE871}">
      <dsp:nvSpPr>
        <dsp:cNvPr id="0" name=""/>
        <dsp:cNvSpPr/>
      </dsp:nvSpPr>
      <dsp:spPr>
        <a:xfrm>
          <a:off x="4257476" y="774567"/>
          <a:ext cx="3869531" cy="3095625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ABAF3A-7011-4541-8885-B4E762828495}">
      <dsp:nvSpPr>
        <dsp:cNvPr id="0" name=""/>
        <dsp:cNvSpPr/>
      </dsp:nvSpPr>
      <dsp:spPr>
        <a:xfrm>
          <a:off x="4605734" y="3560630"/>
          <a:ext cx="3443882" cy="108346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EAS</a:t>
          </a:r>
        </a:p>
      </dsp:txBody>
      <dsp:txXfrm>
        <a:off x="4605734" y="3560630"/>
        <a:ext cx="3443882" cy="1083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F1DB4-851C-4097-BC26-E97EA249F6EB}">
      <dsp:nvSpPr>
        <dsp:cNvPr id="0" name=""/>
        <dsp:cNvSpPr/>
      </dsp:nvSpPr>
      <dsp:spPr>
        <a:xfrm>
          <a:off x="4954" y="1644827"/>
          <a:ext cx="2252548" cy="134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SITI WEB DI RIFERIMENTO</a:t>
          </a:r>
        </a:p>
      </dsp:txBody>
      <dsp:txXfrm>
        <a:off x="4954" y="1644827"/>
        <a:ext cx="2252548" cy="893562"/>
      </dsp:txXfrm>
    </dsp:sp>
    <dsp:sp modelId="{0CD7DE80-AE66-4527-82AC-C96C7B8018F3}">
      <dsp:nvSpPr>
        <dsp:cNvPr id="0" name=""/>
        <dsp:cNvSpPr/>
      </dsp:nvSpPr>
      <dsp:spPr>
        <a:xfrm>
          <a:off x="466319" y="2538390"/>
          <a:ext cx="2252548" cy="13248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D1BCD8-E749-4C78-966E-C18312E6D889}">
      <dsp:nvSpPr>
        <dsp:cNvPr id="0" name=""/>
        <dsp:cNvSpPr/>
      </dsp:nvSpPr>
      <dsp:spPr>
        <a:xfrm>
          <a:off x="2598981" y="1811199"/>
          <a:ext cx="723933" cy="560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2598981" y="1923363"/>
        <a:ext cx="555687" cy="336491"/>
      </dsp:txXfrm>
    </dsp:sp>
    <dsp:sp modelId="{55A188A7-B2FF-4AAB-8DA3-7F6AF8D228C6}">
      <dsp:nvSpPr>
        <dsp:cNvPr id="0" name=""/>
        <dsp:cNvSpPr/>
      </dsp:nvSpPr>
      <dsp:spPr>
        <a:xfrm>
          <a:off x="3623415" y="1644827"/>
          <a:ext cx="2252548" cy="134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25132"/>
                <a:satOff val="-844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SERVIZI AGLI STUDENTI</a:t>
          </a:r>
        </a:p>
      </dsp:txBody>
      <dsp:txXfrm>
        <a:off x="3623415" y="1644827"/>
        <a:ext cx="2252548" cy="893562"/>
      </dsp:txXfrm>
    </dsp:sp>
    <dsp:sp modelId="{EE28F573-20B6-4DAF-AD17-09BBE7A9B500}">
      <dsp:nvSpPr>
        <dsp:cNvPr id="0" name=""/>
        <dsp:cNvSpPr/>
      </dsp:nvSpPr>
      <dsp:spPr>
        <a:xfrm>
          <a:off x="4084781" y="2538390"/>
          <a:ext cx="2252548" cy="132480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4371" b="371"/>
          </a:stretch>
        </a:blipFill>
        <a:ln w="63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8DB25E-5339-4990-B947-DBAC6C7D6383}">
      <dsp:nvSpPr>
        <dsp:cNvPr id="0" name=""/>
        <dsp:cNvSpPr/>
      </dsp:nvSpPr>
      <dsp:spPr>
        <a:xfrm>
          <a:off x="6217442" y="1811199"/>
          <a:ext cx="723933" cy="560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6217442" y="1923363"/>
        <a:ext cx="555687" cy="336491"/>
      </dsp:txXfrm>
    </dsp:sp>
    <dsp:sp modelId="{82AF6449-9AD5-45E5-8DBD-0B1DC7735226}">
      <dsp:nvSpPr>
        <dsp:cNvPr id="0" name=""/>
        <dsp:cNvSpPr/>
      </dsp:nvSpPr>
      <dsp:spPr>
        <a:xfrm>
          <a:off x="7241877" y="1644827"/>
          <a:ext cx="2252548" cy="134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CONTATTI</a:t>
          </a:r>
        </a:p>
      </dsp:txBody>
      <dsp:txXfrm>
        <a:off x="7241877" y="1644827"/>
        <a:ext cx="2252548" cy="893562"/>
      </dsp:txXfrm>
    </dsp:sp>
    <dsp:sp modelId="{FA644023-EF06-47A7-80E4-641811D2702F}">
      <dsp:nvSpPr>
        <dsp:cNvPr id="0" name=""/>
        <dsp:cNvSpPr/>
      </dsp:nvSpPr>
      <dsp:spPr>
        <a:xfrm>
          <a:off x="7703243" y="2538390"/>
          <a:ext cx="2252548" cy="132480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l="-33305" t="-4022" r="-34977" b="-5254"/>
          </a:stretch>
        </a:blipFill>
        <a:ln w="63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9982-FB6A-45CC-8225-18BDC4B4FC40}">
      <dsp:nvSpPr>
        <dsp:cNvPr id="0" name=""/>
        <dsp:cNvSpPr/>
      </dsp:nvSpPr>
      <dsp:spPr>
        <a:xfrm>
          <a:off x="0" y="193810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1"/>
            </a:rPr>
            <a:t>https://ssu.elearning.unipd.it/</a:t>
          </a:r>
          <a:endParaRPr lang="it-IT" sz="2400" kern="1200" dirty="0"/>
        </a:p>
      </dsp:txBody>
      <dsp:txXfrm>
        <a:off x="0" y="193810"/>
        <a:ext cx="9128759" cy="744975"/>
      </dsp:txXfrm>
    </dsp:sp>
    <dsp:sp modelId="{DE29C00A-C4D7-40B9-9066-F1F7A4DFC367}">
      <dsp:nvSpPr>
        <dsp:cNvPr id="0" name=""/>
        <dsp:cNvSpPr/>
      </dsp:nvSpPr>
      <dsp:spPr>
        <a:xfrm>
          <a:off x="456437" y="31450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MOODLE</a:t>
          </a:r>
        </a:p>
      </dsp:txBody>
      <dsp:txXfrm>
        <a:off x="472289" y="47302"/>
        <a:ext cx="6358427" cy="293016"/>
      </dsp:txXfrm>
    </dsp:sp>
    <dsp:sp modelId="{03CE8411-4CAE-476A-9187-7F1662CF6553}">
      <dsp:nvSpPr>
        <dsp:cNvPr id="0" name=""/>
        <dsp:cNvSpPr/>
      </dsp:nvSpPr>
      <dsp:spPr>
        <a:xfrm>
          <a:off x="0" y="1151214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2"/>
            </a:rPr>
            <a:t>https://www.unipd.it/</a:t>
          </a:r>
          <a:r>
            <a:rPr lang="it-IT" sz="2400" kern="1200" dirty="0"/>
            <a:t>  </a:t>
          </a:r>
        </a:p>
      </dsp:txBody>
      <dsp:txXfrm>
        <a:off x="0" y="1151214"/>
        <a:ext cx="9128759" cy="744975"/>
      </dsp:txXfrm>
    </dsp:sp>
    <dsp:sp modelId="{F29A4D99-4865-498E-9B92-EEC3C9742971}">
      <dsp:nvSpPr>
        <dsp:cNvPr id="0" name=""/>
        <dsp:cNvSpPr/>
      </dsp:nvSpPr>
      <dsp:spPr>
        <a:xfrm>
          <a:off x="456437" y="998185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0380"/>
                <a:satOff val="-1460"/>
                <a:lumOff val="3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SITO UNIPD</a:t>
          </a:r>
        </a:p>
      </dsp:txBody>
      <dsp:txXfrm>
        <a:off x="472289" y="1014037"/>
        <a:ext cx="6358427" cy="293016"/>
      </dsp:txXfrm>
    </dsp:sp>
    <dsp:sp modelId="{CEDF9CEB-8C21-42D7-91D4-470227E56B3F}">
      <dsp:nvSpPr>
        <dsp:cNvPr id="0" name=""/>
        <dsp:cNvSpPr/>
      </dsp:nvSpPr>
      <dsp:spPr>
        <a:xfrm>
          <a:off x="0" y="2127280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3"/>
            </a:rPr>
            <a:t>https://uniweb.unipd.it/</a:t>
          </a:r>
          <a:endParaRPr lang="it-IT" sz="2400" kern="1200" dirty="0"/>
        </a:p>
      </dsp:txBody>
      <dsp:txXfrm>
        <a:off x="0" y="2127280"/>
        <a:ext cx="9128759" cy="744975"/>
      </dsp:txXfrm>
    </dsp:sp>
    <dsp:sp modelId="{F4577D23-F643-4BCF-A037-872A9F7A86A3}">
      <dsp:nvSpPr>
        <dsp:cNvPr id="0" name=""/>
        <dsp:cNvSpPr/>
      </dsp:nvSpPr>
      <dsp:spPr>
        <a:xfrm>
          <a:off x="456437" y="1964920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UNIWEB</a:t>
          </a:r>
        </a:p>
      </dsp:txBody>
      <dsp:txXfrm>
        <a:off x="472289" y="1980772"/>
        <a:ext cx="6358427" cy="293016"/>
      </dsp:txXfrm>
    </dsp:sp>
    <dsp:sp modelId="{ADE8031C-C13F-44C3-B28F-FD826BB4C686}">
      <dsp:nvSpPr>
        <dsp:cNvPr id="0" name=""/>
        <dsp:cNvSpPr/>
      </dsp:nvSpPr>
      <dsp:spPr>
        <a:xfrm>
          <a:off x="0" y="3094015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4"/>
            </a:rPr>
            <a:t>https://www.unipd.it/webmail</a:t>
          </a:r>
          <a:endParaRPr lang="it-IT" sz="2400" kern="1200" dirty="0"/>
        </a:p>
      </dsp:txBody>
      <dsp:txXfrm>
        <a:off x="0" y="3094015"/>
        <a:ext cx="9128759" cy="744975"/>
      </dsp:txXfrm>
    </dsp:sp>
    <dsp:sp modelId="{99588092-4BB6-46A9-9F73-C94A0B6994CF}">
      <dsp:nvSpPr>
        <dsp:cNvPr id="0" name=""/>
        <dsp:cNvSpPr/>
      </dsp:nvSpPr>
      <dsp:spPr>
        <a:xfrm>
          <a:off x="456437" y="2931655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11139"/>
                <a:satOff val="-4379"/>
                <a:lumOff val="10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WEBMAIL</a:t>
          </a:r>
        </a:p>
      </dsp:txBody>
      <dsp:txXfrm>
        <a:off x="472289" y="2947507"/>
        <a:ext cx="6358427" cy="293016"/>
      </dsp:txXfrm>
    </dsp:sp>
    <dsp:sp modelId="{B7292772-057A-4414-8AD1-21CFED678BBD}">
      <dsp:nvSpPr>
        <dsp:cNvPr id="0" name=""/>
        <dsp:cNvSpPr/>
      </dsp:nvSpPr>
      <dsp:spPr>
        <a:xfrm>
          <a:off x="0" y="4060750"/>
          <a:ext cx="9128759" cy="7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8493" tIns="229108" rIns="70849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>
              <a:hlinkClick xmlns:r="http://schemas.openxmlformats.org/officeDocument/2006/relationships" r:id="rId5"/>
            </a:rPr>
            <a:t>https://didattica.unipd.it/</a:t>
          </a:r>
          <a:endParaRPr lang="it-IT" sz="2400" kern="1200" dirty="0"/>
        </a:p>
      </dsp:txBody>
      <dsp:txXfrm>
        <a:off x="0" y="4060750"/>
        <a:ext cx="9128759" cy="744975"/>
      </dsp:txXfrm>
    </dsp:sp>
    <dsp:sp modelId="{A5CBF9D4-FA4B-4D99-81BF-C1DB9772C64F}">
      <dsp:nvSpPr>
        <dsp:cNvPr id="0" name=""/>
        <dsp:cNvSpPr/>
      </dsp:nvSpPr>
      <dsp:spPr>
        <a:xfrm>
          <a:off x="456437" y="3898390"/>
          <a:ext cx="6390131" cy="32472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532" tIns="0" rIns="2415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DIDATTICA.UNIPD</a:t>
          </a:r>
        </a:p>
      </dsp:txBody>
      <dsp:txXfrm>
        <a:off x="472289" y="3914242"/>
        <a:ext cx="6358427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6BBB8-438A-4111-9733-4B1216510871}">
      <dsp:nvSpPr>
        <dsp:cNvPr id="0" name=""/>
        <dsp:cNvSpPr/>
      </dsp:nvSpPr>
      <dsp:spPr>
        <a:xfrm>
          <a:off x="5164" y="0"/>
          <a:ext cx="4967854" cy="4817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445397"/>
      </dsp:txXfrm>
    </dsp:sp>
    <dsp:sp modelId="{AEDAEA5B-B6F1-4FDB-A72B-7B14818D4633}">
      <dsp:nvSpPr>
        <dsp:cNvPr id="0" name=""/>
        <dsp:cNvSpPr/>
      </dsp:nvSpPr>
      <dsp:spPr>
        <a:xfrm>
          <a:off x="501949" y="1445397"/>
          <a:ext cx="3974283" cy="313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La piattaforma </a:t>
          </a:r>
          <a:r>
            <a:rPr lang="it-IT" sz="1800" kern="1200" dirty="0" err="1"/>
            <a:t>Moodle</a:t>
          </a:r>
          <a:r>
            <a:rPr lang="it-IT" sz="1800" kern="1200" dirty="0"/>
            <a:t> della Scuola di Scienze Umane è il portale nel quale puoi trovare le </a:t>
          </a:r>
          <a:r>
            <a:rPr lang="it-IT" sz="18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informazioni sulla didattica specifiche per il</a:t>
          </a:r>
          <a:r>
            <a:rPr lang="it-IT" sz="1800" kern="1200" dirty="0"/>
            <a:t> tuo corso di studi </a:t>
          </a:r>
        </a:p>
      </dsp:txBody>
      <dsp:txXfrm>
        <a:off x="593673" y="1537121"/>
        <a:ext cx="3790835" cy="2948245"/>
      </dsp:txXfrm>
    </dsp:sp>
    <dsp:sp modelId="{C81FC0AF-DD47-4AFB-8763-430B529B7E1E}">
      <dsp:nvSpPr>
        <dsp:cNvPr id="0" name=""/>
        <dsp:cNvSpPr/>
      </dsp:nvSpPr>
      <dsp:spPr>
        <a:xfrm>
          <a:off x="5345608" y="0"/>
          <a:ext cx="4967854" cy="4817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445397"/>
      </dsp:txXfrm>
    </dsp:sp>
    <dsp:sp modelId="{0BA4DB1B-433C-436D-8B75-81C137949B42}">
      <dsp:nvSpPr>
        <dsp:cNvPr id="0" name=""/>
        <dsp:cNvSpPr/>
      </dsp:nvSpPr>
      <dsp:spPr>
        <a:xfrm>
          <a:off x="5851733" y="1343911"/>
          <a:ext cx="3974283" cy="198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it-IT" sz="1600" kern="1200" dirty="0"/>
            <a:t>home page del corso di studi con la bacheca avvisi e news, il calendario didattico e l’orario delle lezioni, il calendario degli esami di profitto, le informazioni sul piano di studi e le indicazioni per la sua compilazione, il regolamento didattico, informazioni relative all’idoneità linguistica, le indicazioni sul tirocinio curricolare e sulla prova finale di laurea,…</a:t>
          </a:r>
        </a:p>
      </dsp:txBody>
      <dsp:txXfrm>
        <a:off x="5909896" y="1402074"/>
        <a:ext cx="3857957" cy="1869492"/>
      </dsp:txXfrm>
    </dsp:sp>
    <dsp:sp modelId="{E109E241-D363-490A-A4B4-8E396E6C6417}">
      <dsp:nvSpPr>
        <dsp:cNvPr id="0" name=""/>
        <dsp:cNvSpPr/>
      </dsp:nvSpPr>
      <dsp:spPr>
        <a:xfrm>
          <a:off x="5842393" y="3399298"/>
          <a:ext cx="3974283" cy="42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l’accesso ai corsi online dei singoli insegnamenti</a:t>
          </a:r>
        </a:p>
      </dsp:txBody>
      <dsp:txXfrm>
        <a:off x="5854964" y="3411869"/>
        <a:ext cx="3949141" cy="404063"/>
      </dsp:txXfrm>
    </dsp:sp>
    <dsp:sp modelId="{7D636124-9484-44C6-B418-6E1EC9D1427A}">
      <dsp:nvSpPr>
        <dsp:cNvPr id="0" name=""/>
        <dsp:cNvSpPr/>
      </dsp:nvSpPr>
      <dsp:spPr>
        <a:xfrm>
          <a:off x="5834007" y="3908659"/>
          <a:ext cx="3974283" cy="582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i contatti dei servizi di segreteria didattica, dell’ufficio tecnico-informatico della sede, della biblioteca di Rovigo,…</a:t>
          </a:r>
        </a:p>
      </dsp:txBody>
      <dsp:txXfrm>
        <a:off x="5851082" y="3925734"/>
        <a:ext cx="3940133" cy="548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E6E2B-973C-472D-84EB-B3F799BFBF5A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A34A213D-70E9-4C92-A657-7CD9F17E75DF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È il </a:t>
          </a:r>
          <a:r>
            <a:rPr lang="it-IT" sz="2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sito ufficiale </a:t>
          </a:r>
          <a:r>
            <a:rPr lang="it-IT" sz="2400" kern="1200" dirty="0"/>
            <a:t>dell’Università degli Studi di Padova</a:t>
          </a:r>
        </a:p>
      </dsp:txBody>
      <dsp:txXfrm>
        <a:off x="597543" y="1601966"/>
        <a:ext cx="3783095" cy="3072619"/>
      </dsp:txXfrm>
    </dsp:sp>
    <dsp:sp modelId="{B27D00F3-771C-42AE-B391-E8E3D9215E2E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74E3580C-8728-4647-AB12-435D21B93532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Nel sito puoi trovare tutte le informazioni che riguardano la vita universitaria: </a:t>
          </a:r>
          <a:r>
            <a:rPr lang="it-IT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calendario accademico</a:t>
          </a:r>
          <a:r>
            <a:rPr lang="it-IT" sz="1900" kern="1200" dirty="0"/>
            <a:t>, le informazioni sui vari corsi di studio, gli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avvisi di ammissione ai corsi</a:t>
          </a:r>
          <a:r>
            <a:rPr lang="it-IT" sz="1900" kern="1200" dirty="0"/>
            <a:t>, le </a:t>
          </a:r>
          <a:r>
            <a:rPr lang="it-IT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tasse universitarie </a:t>
          </a:r>
          <a:r>
            <a:rPr lang="it-IT" sz="1900" kern="1200" dirty="0"/>
            <a:t>e i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 economici</a:t>
          </a:r>
          <a:r>
            <a:rPr lang="it-IT" sz="1900" kern="1200" dirty="0"/>
            <a:t>, le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borse di studio</a:t>
          </a:r>
          <a:r>
            <a:rPr lang="it-IT" sz="1900" kern="1200" dirty="0"/>
            <a:t>, le opportunità formative offerte dall’università, i servizi di segreteria e di gestione della carriera universitaria, …</a:t>
          </a:r>
        </a:p>
      </dsp:txBody>
      <dsp:txXfrm>
        <a:off x="5937987" y="1601966"/>
        <a:ext cx="3783095" cy="3072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703E5-04EB-4C61-BDC2-996B7414CD3B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C148B817-3FAF-44FA-B512-0B429F01BA40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È il </a:t>
          </a:r>
          <a:r>
            <a:rPr lang="it-IT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informativo </a:t>
          </a:r>
          <a:r>
            <a:rPr lang="it-IT" sz="1900" kern="1200" dirty="0"/>
            <a:t>che consente, a chi è iscritto, di accedere alle informazioni relative al proprio percorso di studi e gestire direttamente la propria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carriera universitaria</a:t>
          </a:r>
        </a:p>
      </dsp:txBody>
      <dsp:txXfrm>
        <a:off x="597543" y="1601966"/>
        <a:ext cx="3783095" cy="3072619"/>
      </dsp:txXfrm>
    </dsp:sp>
    <dsp:sp modelId="{0ADB93FE-2B64-48F7-982B-09582163DADF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B1CBB316-E25C-490A-93A0-9DCE7443A172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Su UNIWEB posso verificare i miei dati personali, posso compilare il piano di studi, posso iscrivermi alle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liste degli esami</a:t>
          </a:r>
          <a:r>
            <a:rPr lang="it-IT" sz="1900" kern="1200" dirty="0"/>
            <a:t>, controllare gli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esiti</a:t>
          </a:r>
          <a:r>
            <a:rPr lang="it-IT" sz="1900" kern="1200" dirty="0"/>
            <a:t> delle prove, rifiutare il voto,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controllare il mio libretto </a:t>
          </a:r>
          <a:r>
            <a:rPr lang="it-IT" sz="1900" kern="1200" dirty="0"/>
            <a:t>e la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ponderata degli esami</a:t>
          </a:r>
          <a:r>
            <a:rPr lang="it-IT" sz="1900" kern="1200" dirty="0"/>
            <a:t>, controllare il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 delle tasse universitarie</a:t>
          </a:r>
          <a:r>
            <a:rPr lang="it-IT" sz="1900" kern="1200" dirty="0"/>
            <a:t>, presentare domanda di agevolazione fiscale, presentare domanda di laurea,…</a:t>
          </a:r>
        </a:p>
      </dsp:txBody>
      <dsp:txXfrm>
        <a:off x="5937987" y="1601966"/>
        <a:ext cx="3783095" cy="3072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5BB29-6A69-4A15-97B6-99CC24DA89CF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32E443DE-1898-4B03-88E2-13C6B247F382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è </a:t>
          </a:r>
          <a:r>
            <a:rPr lang="it-IT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l’indirizzo di posta elettronica </a:t>
          </a:r>
          <a:r>
            <a:rPr lang="it-IT" sz="2000" kern="1200" dirty="0"/>
            <a:t>istituzionale personale.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Lo studente presenta dominio @studenti.unipd.it</a:t>
          </a:r>
        </a:p>
      </dsp:txBody>
      <dsp:txXfrm>
        <a:off x="597543" y="1601966"/>
        <a:ext cx="3783095" cy="3072619"/>
      </dsp:txXfrm>
    </dsp:sp>
    <dsp:sp modelId="{3E6BA36F-FBA8-4CCF-84F2-5E2A20879AA7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E8E00A09-5114-4552-B26E-048123E0F201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L’indirizzo di posta elettronica istituzionale permette allo studente di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mettersi in contatto con docenti e con i servizi d’ateneo</a:t>
          </a:r>
          <a:r>
            <a:rPr lang="it-IT" sz="2000" kern="1200" dirty="0"/>
            <a:t>. I docenti e i servizi stessi utilizzano la mail istituzionale per mettersi in contatto con lo studente. Username e password della posta elettronica di Ateneo sono le stesse usate per accedere a </a:t>
          </a:r>
          <a:r>
            <a:rPr lang="it-IT" sz="2000" kern="1200" dirty="0" err="1"/>
            <a:t>Uniweb</a:t>
          </a:r>
          <a:r>
            <a:rPr lang="it-IT" sz="2000" kern="1200" dirty="0"/>
            <a:t>.</a:t>
          </a:r>
        </a:p>
      </dsp:txBody>
      <dsp:txXfrm>
        <a:off x="5937987" y="1601966"/>
        <a:ext cx="3783095" cy="30726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A14EA-224C-40E8-AE2D-42C0CE15E6D8}">
      <dsp:nvSpPr>
        <dsp:cNvPr id="0" name=""/>
        <dsp:cNvSpPr/>
      </dsp:nvSpPr>
      <dsp:spPr>
        <a:xfrm>
          <a:off x="5164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Cos’è?</a:t>
          </a:r>
        </a:p>
      </dsp:txBody>
      <dsp:txXfrm>
        <a:off x="5164" y="0"/>
        <a:ext cx="4967854" cy="1506372"/>
      </dsp:txXfrm>
    </dsp:sp>
    <dsp:sp modelId="{9EE5DB17-7935-43A2-8CB9-184DD175A348}">
      <dsp:nvSpPr>
        <dsp:cNvPr id="0" name=""/>
        <dsp:cNvSpPr/>
      </dsp:nvSpPr>
      <dsp:spPr>
        <a:xfrm>
          <a:off x="501949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È il portale in cui sono presentate le informazioni relative a tutti gli </a:t>
          </a:r>
          <a:r>
            <a:rPr lang="it-IT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insegnamenti</a:t>
          </a:r>
          <a:r>
            <a:rPr lang="it-IT" sz="2000" kern="1200" dirty="0"/>
            <a:t> nei Corsi di Studio dell'Ateneo di Padova. </a:t>
          </a:r>
        </a:p>
      </dsp:txBody>
      <dsp:txXfrm>
        <a:off x="597543" y="1601966"/>
        <a:ext cx="3783095" cy="3072619"/>
      </dsp:txXfrm>
    </dsp:sp>
    <dsp:sp modelId="{00B73238-7A70-48E2-9174-9C4DC1248A49}">
      <dsp:nvSpPr>
        <dsp:cNvPr id="0" name=""/>
        <dsp:cNvSpPr/>
      </dsp:nvSpPr>
      <dsp:spPr>
        <a:xfrm>
          <a:off x="5345608" y="0"/>
          <a:ext cx="4967854" cy="5021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A cosa serve?</a:t>
          </a:r>
        </a:p>
      </dsp:txBody>
      <dsp:txXfrm>
        <a:off x="5345608" y="0"/>
        <a:ext cx="4967854" cy="1506372"/>
      </dsp:txXfrm>
    </dsp:sp>
    <dsp:sp modelId="{7B2436CA-C34A-4DF6-8353-CCACA1087926}">
      <dsp:nvSpPr>
        <dsp:cNvPr id="0" name=""/>
        <dsp:cNvSpPr/>
      </dsp:nvSpPr>
      <dsp:spPr>
        <a:xfrm>
          <a:off x="5842393" y="1506372"/>
          <a:ext cx="3974283" cy="3263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Selezionando il proprio anno di immatricolazione e il corso di studi frequentato, si possono trovare tutti gli insegnamenti previsti da piano di studi e per ciascun insegnamento vengono descritte le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finalità formative</a:t>
          </a:r>
          <a:r>
            <a:rPr lang="it-IT" sz="2000" kern="1200" dirty="0"/>
            <a:t>, il nome del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docente titolare</a:t>
          </a:r>
          <a:r>
            <a:rPr lang="it-IT" sz="2000" kern="1200" dirty="0"/>
            <a:t>, i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</a:t>
          </a:r>
          <a:r>
            <a:rPr lang="it-IT" sz="2000" kern="1200" dirty="0"/>
            <a:t> e i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contenuti d'esame</a:t>
          </a:r>
          <a:r>
            <a:rPr lang="it-IT" sz="2000" kern="1200" dirty="0"/>
            <a:t>, nonché le sue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modalità</a:t>
          </a:r>
          <a:r>
            <a:rPr lang="it-IT" sz="2000" kern="1200" dirty="0"/>
            <a:t> (orale, scritto, …)</a:t>
          </a:r>
        </a:p>
      </dsp:txBody>
      <dsp:txXfrm>
        <a:off x="5937987" y="1601966"/>
        <a:ext cx="3783095" cy="307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77C4546-45F4-4531-9D83-6E977B683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EAD5BC-34D5-47D1-AFB9-687DC64A81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92940-C117-4816-9B41-5F0CC9390D99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58C55-C9DC-4AE8-9B0E-AED1BF3804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358A61-334F-4CE7-AE49-633523147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F3E9-4C2E-4BA4-B094-26CF1D76C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78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0EAF2-360F-4A50-9955-2B81F9EAA626}" type="datetimeFigureOut">
              <a:rPr lang="it-IT" noProof="0" smtClean="0"/>
              <a:t>30/09/2024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FAD6-F4D4-47E1-80DB-AE07EBECCD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407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BFAD6-F4D4-47E1-80DB-AE07EBECCD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7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BFAD6-F4D4-47E1-80DB-AE07EBECCDE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94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BFAD6-F4D4-47E1-80DB-AE07EBECCDE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3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magini_Testo import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 rtl="0">
              <a:lnSpc>
                <a:spcPct val="100000"/>
              </a:lnSpc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20" name="Segnaposto numero diapositiva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5" name="Segnaposto numero diapositiva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it-IT" noProof="0" dirty="0"/>
              <a:t>TITOLO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Posta elettronica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Sito Web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uto_2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7" name="Segnaposto contenut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8" name="Segnaposto numero diapositiva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uto_3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7" name="Segnaposto contenut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8" name="Segnaposto testo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contenuto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1" name="Segnaposto numero diapositiva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uto_2 colonna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1" name="Segnaposto testo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contenuto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5" name="Segnaposto numero diapositiva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uto_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 rtl="0">
              <a:lnSpc>
                <a:spcPct val="100000"/>
              </a:lnSpc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ssu.elearning.unipd.it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unipd.i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s://uniweb.unipd.i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s://www.unipd.it/webmail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hyperlink" Target="https://didattica.unipd.i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svg"/><Relationship Id="rId3" Type="http://schemas.openxmlformats.org/officeDocument/2006/relationships/image" Target="../media/image25.jpeg"/><Relationship Id="rId7" Type="http://schemas.openxmlformats.org/officeDocument/2006/relationships/image" Target="../media/image26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1.jpeg"/><Relationship Id="rId7" Type="http://schemas.openxmlformats.org/officeDocument/2006/relationships/image" Target="../media/image30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27.png"/><Relationship Id="rId5" Type="http://schemas.openxmlformats.org/officeDocument/2006/relationships/image" Target="../media/image28.png"/><Relationship Id="rId10" Type="http://schemas.openxmlformats.org/officeDocument/2006/relationships/image" Target="../media/image24.svg"/><Relationship Id="rId4" Type="http://schemas.openxmlformats.org/officeDocument/2006/relationships/hyperlink" Target="mailto:ufficiotecnicovpa@cur-rovigo.it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gnaposto immagine 19" descr="gruppo di studenti che studiano a un tavolo in biblioteca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uppo 2" descr="elemento decorativo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ma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</p:grpSp>
      <p:sp>
        <p:nvSpPr>
          <p:cNvPr id="31" name="Titolo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pPr algn="ctr" rtl="0"/>
            <a:r>
              <a:rPr lang="it-IT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DAY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ORIENTAMENTO ALLE MATRICOLE</a:t>
            </a:r>
          </a:p>
        </p:txBody>
      </p:sp>
      <p:sp>
        <p:nvSpPr>
          <p:cNvPr id="12" name="Sottotitolo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4457696"/>
            <a:ext cx="6267452" cy="1149841"/>
          </a:xfrm>
        </p:spPr>
        <p:txBody>
          <a:bodyPr rtlCol="0"/>
          <a:lstStyle/>
          <a:p>
            <a:pPr algn="ctr" rtl="0"/>
            <a:r>
              <a:rPr lang="it-IT" dirty="0"/>
              <a:t>CORSO DI STUDI IN </a:t>
            </a:r>
          </a:p>
          <a:p>
            <a:pPr algn="ctr" rtl="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DELL’EDUCAZIONE – SEDE DI ROVIGO</a:t>
            </a:r>
          </a:p>
          <a:p>
            <a:pPr algn="ctr" rtl="0"/>
            <a:endParaRPr lang="it-IT" dirty="0"/>
          </a:p>
          <a:p>
            <a:pPr algn="ctr" rtl="0"/>
            <a:r>
              <a:rPr lang="it-IT" dirty="0"/>
              <a:t>A.A. </a:t>
            </a:r>
            <a:r>
              <a:rPr lang="it-IT" dirty="0" smtClean="0"/>
              <a:t>2024/2025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6469F8D-DADC-4048-A9AB-DCCEF93E9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431" y="2050170"/>
            <a:ext cx="9886950" cy="424807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FRIZZIERO GLORIA: gloria.frizziero@studenti.unipd.it</a:t>
            </a:r>
          </a:p>
          <a:p>
            <a:pPr>
              <a:lnSpc>
                <a:spcPct val="200000"/>
              </a:lnSpc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MAGRI BENEDETTA: benedetta.magri@studenti.unipd.it</a:t>
            </a:r>
          </a:p>
          <a:p>
            <a:pPr>
              <a:lnSpc>
                <a:spcPct val="200000"/>
              </a:lnSpc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MASSARENTI SAMUELE: samuele.massarenti@studenti.unipd.it</a:t>
            </a:r>
          </a:p>
          <a:p>
            <a:pPr>
              <a:lnSpc>
                <a:spcPct val="200000"/>
              </a:lnSpc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SCOGNAMIGLIO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SILVIA: silvia.scognamiglio@studenti.unipd.it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2DEEA35-D1A0-4975-8564-404F4A45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75" y="1446849"/>
            <a:ext cx="10815864" cy="478673"/>
          </a:xfrm>
        </p:spPr>
        <p:txBody>
          <a:bodyPr/>
          <a:lstStyle/>
          <a:p>
            <a:pPr algn="ctr"/>
            <a:r>
              <a:rPr lang="it-IT" sz="2800" dirty="0">
                <a:latin typeface="+mn-lt"/>
              </a:rPr>
              <a:t>RAPPRESENTANTI DEGLI STUDENTI E DELLE </a:t>
            </a:r>
            <a:r>
              <a:rPr lang="it-IT" sz="2800" dirty="0" smtClean="0">
                <a:latin typeface="+mn-lt"/>
              </a:rPr>
              <a:t>STUDENTESSE</a:t>
            </a:r>
            <a:endParaRPr lang="it-IT" sz="2800" dirty="0">
              <a:latin typeface="+mn-lt"/>
            </a:endParaRPr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5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elcome Letter 2019-2020 – Canadian International School of Egypt">
            <a:extLst>
              <a:ext uri="{FF2B5EF4-FFF2-40B4-BE49-F238E27FC236}">
                <a16:creationId xmlns:a16="http://schemas.microsoft.com/office/drawing/2014/main" id="{071FDEDE-A14B-4019-AA48-FD09E0F5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5614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E47C45-79F9-4B48-9D2D-470A7EC13676}"/>
              </a:ext>
            </a:extLst>
          </p:cNvPr>
          <p:cNvSpPr txBox="1"/>
          <p:nvPr/>
        </p:nvSpPr>
        <p:spPr>
          <a:xfrm>
            <a:off x="411772" y="5034007"/>
            <a:ext cx="480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Luca Agostinetto</a:t>
            </a:r>
          </a:p>
          <a:p>
            <a:r>
              <a:rPr lang="it-IT" sz="2800" dirty="0"/>
              <a:t>Presidente di </a:t>
            </a:r>
            <a:r>
              <a:rPr lang="it-IT" sz="2800" dirty="0" err="1"/>
              <a:t>CdS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D55638-1237-4050-A5FD-5228F86E65F0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8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riscaldamento globale lascia a terra gli aerei - Focus.it">
            <a:extLst>
              <a:ext uri="{FF2B5EF4-FFF2-40B4-BE49-F238E27FC236}">
                <a16:creationId xmlns:a16="http://schemas.microsoft.com/office/drawing/2014/main" id="{906EA9F1-7B70-49A7-875A-A3DD4DA7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0" y="381245"/>
            <a:ext cx="6351437" cy="422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eroplane">
            <a:extLst>
              <a:ext uri="{FF2B5EF4-FFF2-40B4-BE49-F238E27FC236}">
                <a16:creationId xmlns:a16="http://schemas.microsoft.com/office/drawing/2014/main" id="{4BD0FC32-2AD4-4EE5-A97A-130B7C05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18">
            <a:off x="5979533" y="825191"/>
            <a:ext cx="5777478" cy="475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322F31-C75B-4C0D-AF6A-DF371C0FA2A2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36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igilander.libero.it/la_mano_tesa/paidagogos.jpg">
            <a:extLst>
              <a:ext uri="{FF2B5EF4-FFF2-40B4-BE49-F238E27FC236}">
                <a16:creationId xmlns:a16="http://schemas.microsoft.com/office/drawing/2014/main" id="{15F1B386-0911-4C81-B67C-165E1D6D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514" y="2677367"/>
            <a:ext cx="2088232" cy="329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68C7C5-F15C-4CC9-823B-CFC9EA63F559}"/>
              </a:ext>
            </a:extLst>
          </p:cNvPr>
          <p:cNvSpPr txBox="1"/>
          <p:nvPr/>
        </p:nvSpPr>
        <p:spPr>
          <a:xfrm>
            <a:off x="4079798" y="804653"/>
            <a:ext cx="5811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4000" b="1" dirty="0">
                <a:solidFill>
                  <a:prstClr val="black"/>
                </a:solidFill>
                <a:ea typeface="Microsoft YaHei" charset="-122"/>
              </a:rPr>
              <a:t>L’EDUCATORE PROFESSIONALE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4000" b="1" dirty="0">
                <a:solidFill>
                  <a:prstClr val="black"/>
                </a:solidFill>
                <a:ea typeface="Microsoft YaHei" charset="-122"/>
              </a:rPr>
              <a:t>SOCIO-PEDAGOGICO</a:t>
            </a:r>
          </a:p>
        </p:txBody>
      </p:sp>
      <p:pic>
        <p:nvPicPr>
          <p:cNvPr id="12" name="Picture 4" descr="Immagine correlata">
            <a:extLst>
              <a:ext uri="{FF2B5EF4-FFF2-40B4-BE49-F238E27FC236}">
                <a16:creationId xmlns:a16="http://schemas.microsoft.com/office/drawing/2014/main" id="{F93442E6-454B-4B55-8DF3-5E0EDF1A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362">
            <a:off x="5495795" y="3932748"/>
            <a:ext cx="3396958" cy="178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arrotondato 5">
            <a:extLst>
              <a:ext uri="{FF2B5EF4-FFF2-40B4-BE49-F238E27FC236}">
                <a16:creationId xmlns:a16="http://schemas.microsoft.com/office/drawing/2014/main" id="{148D951C-DCB1-48ED-B1E7-A8296570DC48}"/>
              </a:ext>
            </a:extLst>
          </p:cNvPr>
          <p:cNvSpPr/>
          <p:nvPr/>
        </p:nvSpPr>
        <p:spPr>
          <a:xfrm>
            <a:off x="2290399" y="3270526"/>
            <a:ext cx="3024336" cy="963710"/>
          </a:xfrm>
          <a:prstGeom prst="roundRect">
            <a:avLst/>
          </a:prstGeom>
          <a:gradFill rotWithShape="1">
            <a:gsLst>
              <a:gs pos="0">
                <a:srgbClr val="6B9BC7">
                  <a:tint val="10000"/>
                  <a:alpha val="94000"/>
                  <a:satMod val="120000"/>
                  <a:lumMod val="110000"/>
                </a:srgbClr>
              </a:gs>
              <a:gs pos="100000">
                <a:srgbClr val="6B9BC7">
                  <a:tint val="80000"/>
                  <a:shade val="100000"/>
                  <a:satMod val="140000"/>
                  <a:lumMod val="120000"/>
                </a:srgbClr>
              </a:gs>
            </a:gsLst>
            <a:lin ang="5400000" scaled="0"/>
          </a:gradFill>
          <a:ln w="9525" cap="flat" cmpd="sng" algn="ctr">
            <a:solidFill>
              <a:srgbClr val="6B9BC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L. 205/2017 </a:t>
            </a:r>
          </a:p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(legge «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Iori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»)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" name="Rettangolo arrotondato 8">
            <a:extLst>
              <a:ext uri="{FF2B5EF4-FFF2-40B4-BE49-F238E27FC236}">
                <a16:creationId xmlns:a16="http://schemas.microsoft.com/office/drawing/2014/main" id="{F1984D7A-C0CF-4381-BD4B-14FB19923B10}"/>
              </a:ext>
            </a:extLst>
          </p:cNvPr>
          <p:cNvSpPr/>
          <p:nvPr/>
        </p:nvSpPr>
        <p:spPr>
          <a:xfrm>
            <a:off x="2290399" y="4415246"/>
            <a:ext cx="3024336" cy="963710"/>
          </a:xfrm>
          <a:prstGeom prst="roundRect">
            <a:avLst/>
          </a:prstGeom>
          <a:gradFill rotWithShape="1">
            <a:gsLst>
              <a:gs pos="0">
                <a:srgbClr val="4E66B2">
                  <a:tint val="10000"/>
                  <a:alpha val="94000"/>
                  <a:satMod val="120000"/>
                  <a:lumMod val="110000"/>
                </a:srgbClr>
              </a:gs>
              <a:gs pos="100000">
                <a:srgbClr val="4E66B2">
                  <a:tint val="80000"/>
                  <a:shade val="100000"/>
                  <a:satMod val="140000"/>
                  <a:lumMod val="120000"/>
                </a:srgbClr>
              </a:gs>
            </a:gsLst>
            <a:lin ang="5400000" scaled="0"/>
          </a:gradFill>
          <a:ln w="9525" cap="flat" cmpd="sng" algn="ctr">
            <a:solidFill>
              <a:srgbClr val="4E66B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D.L. 65/2017</a:t>
            </a:r>
          </a:p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(art. 14, comma 3)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5" name="Picture 2" descr="Risultati immagini per equipe">
            <a:extLst>
              <a:ext uri="{FF2B5EF4-FFF2-40B4-BE49-F238E27FC236}">
                <a16:creationId xmlns:a16="http://schemas.microsoft.com/office/drawing/2014/main" id="{8F39E7FF-6D1B-4EC9-BE0F-87DCD7F1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" y="396076"/>
            <a:ext cx="3671519" cy="27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CE1C101-7331-4E86-AF40-15768892299C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F1984D7A-C0CF-4381-BD4B-14FB19923B10}"/>
              </a:ext>
            </a:extLst>
          </p:cNvPr>
          <p:cNvSpPr/>
          <p:nvPr/>
        </p:nvSpPr>
        <p:spPr>
          <a:xfrm>
            <a:off x="2290399" y="5560439"/>
            <a:ext cx="3024336" cy="6721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it-IT" sz="2400" kern="0" dirty="0" smtClean="0">
                <a:solidFill>
                  <a:srgbClr val="4C1304"/>
                </a:solidFill>
                <a:latin typeface="Cambria"/>
              </a:rPr>
              <a:t>L. 55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130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/2024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4C1304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BF23B22-A8BF-4483-9467-A7CC68B6A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603561"/>
              </p:ext>
            </p:extLst>
          </p:nvPr>
        </p:nvGraphicFramePr>
        <p:xfrm>
          <a:off x="225145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42FC22-FF64-416F-8D9C-752CA7029B54}"/>
              </a:ext>
            </a:extLst>
          </p:cNvPr>
          <p:cNvSpPr txBox="1"/>
          <p:nvPr/>
        </p:nvSpPr>
        <p:spPr>
          <a:xfrm>
            <a:off x="338328" y="139516"/>
            <a:ext cx="10981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2 diversi curricula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3200" b="1" dirty="0" err="1"/>
              <a:t>Servizi</a:t>
            </a:r>
            <a:r>
              <a:rPr lang="en-GB" altLang="it-IT" sz="3200" b="1" dirty="0"/>
              <a:t> </a:t>
            </a:r>
            <a:r>
              <a:rPr lang="en-GB" altLang="it-IT" sz="3200" b="1" dirty="0" err="1"/>
              <a:t>Educativi</a:t>
            </a:r>
            <a:r>
              <a:rPr lang="en-GB" altLang="it-IT" sz="3200" b="1" dirty="0"/>
              <a:t> Per </a:t>
            </a:r>
            <a:r>
              <a:rPr lang="en-GB" altLang="it-IT" sz="3200" b="1" dirty="0" err="1"/>
              <a:t>l’Infanzia</a:t>
            </a:r>
            <a:endParaRPr lang="en-GB" altLang="it-IT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3200" b="1" dirty="0" err="1"/>
              <a:t>Educazione</a:t>
            </a:r>
            <a:r>
              <a:rPr lang="en-GB" altLang="it-IT" sz="3200" b="1" dirty="0"/>
              <a:t> </a:t>
            </a:r>
            <a:r>
              <a:rPr lang="en-GB" altLang="it-IT" sz="3200" b="1" dirty="0" err="1"/>
              <a:t>Sociale</a:t>
            </a:r>
            <a:r>
              <a:rPr lang="en-GB" altLang="it-IT" sz="3200" b="1" dirty="0"/>
              <a:t> e </a:t>
            </a:r>
            <a:r>
              <a:rPr lang="en-GB" altLang="it-IT" sz="3200" b="1" dirty="0" err="1"/>
              <a:t>Animazione</a:t>
            </a:r>
            <a:r>
              <a:rPr lang="en-GB" altLang="it-IT" sz="3200" b="1" dirty="0"/>
              <a:t> </a:t>
            </a:r>
            <a:r>
              <a:rPr lang="en-GB" altLang="it-IT" sz="3200" b="1" dirty="0" err="1"/>
              <a:t>Culturale</a:t>
            </a:r>
            <a:endParaRPr lang="en-GB" altLang="it-IT" sz="3200" b="1" dirty="0"/>
          </a:p>
          <a:p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2367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52544-7C72-4107-9DC7-AF79A608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Primo anno comune</a:t>
            </a:r>
          </a:p>
        </p:txBody>
      </p:sp>
      <p:pic>
        <p:nvPicPr>
          <p:cNvPr id="6146" name="Picture 2" descr="Consolidamento fondazioni con micropali – Santini Romano, Firenze">
            <a:extLst>
              <a:ext uri="{FF2B5EF4-FFF2-40B4-BE49-F238E27FC236}">
                <a16:creationId xmlns:a16="http://schemas.microsoft.com/office/drawing/2014/main" id="{F35B51F9-5A1A-4968-81C6-5F80D36A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08" y="2093976"/>
            <a:ext cx="4148500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A107C7B-0CCA-4302-9524-F584D1B6F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0411"/>
              </p:ext>
            </p:extLst>
          </p:nvPr>
        </p:nvGraphicFramePr>
        <p:xfrm>
          <a:off x="6041118" y="737580"/>
          <a:ext cx="5183149" cy="5562981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275099">
                  <a:extLst>
                    <a:ext uri="{9D8B030D-6E8A-4147-A177-3AD203B41FA5}">
                      <a16:colId xmlns:a16="http://schemas.microsoft.com/office/drawing/2014/main" val="3697079634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392336565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417616532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 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3299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generale e sociale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60689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Storia sociale  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82613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Geografia sociale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03022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Storia della filosofia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81787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interculturale e metodologia della ricerca pedagogica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7587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Sociologia generale e dell’educazione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450775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Psicologia generale e sociale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8469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Lingua straniera 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364160"/>
                  </a:ext>
                </a:extLst>
              </a:tr>
              <a:tr h="274701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Competenze informatiche di base</a:t>
                      </a: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3200" b="1" i="0" u="none" strike="noStrike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kern="120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lang="it-IT" sz="32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03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3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297B33D-8C1E-4D59-9211-E63093E3E7FD}"/>
              </a:ext>
            </a:extLst>
          </p:cNvPr>
          <p:cNvSpPr/>
          <p:nvPr/>
        </p:nvSpPr>
        <p:spPr>
          <a:xfrm>
            <a:off x="8892480" y="3914079"/>
            <a:ext cx="3046171" cy="2170016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E61969A-CC31-4153-B839-3584D1FE1FDE}"/>
              </a:ext>
            </a:extLst>
          </p:cNvPr>
          <p:cNvGrpSpPr/>
          <p:nvPr/>
        </p:nvGrpSpPr>
        <p:grpSpPr>
          <a:xfrm>
            <a:off x="9227559" y="6007652"/>
            <a:ext cx="2711092" cy="704478"/>
            <a:chOff x="349249" y="3560630"/>
            <a:chExt cx="3443882" cy="1083468"/>
          </a:xfrm>
        </p:grpSpPr>
        <p:sp>
          <p:nvSpPr>
            <p:cNvPr id="5" name="Fumetto: rettangolo 4">
              <a:extLst>
                <a:ext uri="{FF2B5EF4-FFF2-40B4-BE49-F238E27FC236}">
                  <a16:creationId xmlns:a16="http://schemas.microsoft.com/office/drawing/2014/main" id="{AA740185-FE5D-4CEF-B84D-8ECEE006589F}"/>
                </a:ext>
              </a:extLst>
            </p:cNvPr>
            <p:cNvSpPr/>
            <p:nvPr/>
          </p:nvSpPr>
          <p:spPr>
            <a:xfrm>
              <a:off x="349249" y="3560630"/>
              <a:ext cx="3443882" cy="1083468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umetto: rettangolo 5">
              <a:extLst>
                <a:ext uri="{FF2B5EF4-FFF2-40B4-BE49-F238E27FC236}">
                  <a16:creationId xmlns:a16="http://schemas.microsoft.com/office/drawing/2014/main" id="{D9CFCF34-5AF2-4D50-ADE1-9C99C0E16C8C}"/>
                </a:ext>
              </a:extLst>
            </p:cNvPr>
            <p:cNvSpPr txBox="1"/>
            <p:nvPr/>
          </p:nvSpPr>
          <p:spPr>
            <a:xfrm>
              <a:off x="349249" y="3560630"/>
              <a:ext cx="3443882" cy="1083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5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SEPI</a:t>
              </a:r>
            </a:p>
          </p:txBody>
        </p:sp>
      </p:grpSp>
      <p:graphicFrame>
        <p:nvGraphicFramePr>
          <p:cNvPr id="7" name="Group 156">
            <a:extLst>
              <a:ext uri="{FF2B5EF4-FFF2-40B4-BE49-F238E27FC236}">
                <a16:creationId xmlns:a16="http://schemas.microsoft.com/office/drawing/2014/main" id="{F33381F2-324F-44A7-BA63-76698D38E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32088"/>
              </p:ext>
            </p:extLst>
          </p:nvPr>
        </p:nvGraphicFramePr>
        <p:xfrm>
          <a:off x="573840" y="357760"/>
          <a:ext cx="4985712" cy="630013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63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2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 ANNO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Progettazione, documentazione e valutazione per la prima infanzia</a:t>
                      </a:r>
                      <a:endParaRPr kumimoji="0" lang="it-IT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della famiglia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Metodologia del gioco e dell’animazione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Psicologia dello sviluppo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11+1*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Sociologia di comunità e del territorio </a:t>
                      </a:r>
                      <a:r>
                        <a:rPr kumimoji="0" lang="it-IT" sz="2000" b="1" i="1" u="sng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oppure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Approcci e metodi per lo sviluppo del bilinguismo precoce italiano-inglese</a:t>
                      </a: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Elementi di diritto pubblico e di legislazione minorile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speciale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5+1*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e storia dell’educazione dell’infanzia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11+1*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Group 243">
            <a:extLst>
              <a:ext uri="{FF2B5EF4-FFF2-40B4-BE49-F238E27FC236}">
                <a16:creationId xmlns:a16="http://schemas.microsoft.com/office/drawing/2014/main" id="{6AECCF14-5BF3-4039-B9BF-3CA64A9A6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25118"/>
              </p:ext>
            </p:extLst>
          </p:nvPr>
        </p:nvGraphicFramePr>
        <p:xfrm>
          <a:off x="6787147" y="357760"/>
          <a:ext cx="5151504" cy="3367937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752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5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III ANNO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Pediatria e neuropsichiatria per la prima infanzia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Organizzazione e valutazione della qualità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Educazione al corpo e al movimento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Insegnamenti a scelta 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Tirocinio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Prova finale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220" name="Picture 4" descr="freccia - Cyberbullismo">
            <a:extLst>
              <a:ext uri="{FF2B5EF4-FFF2-40B4-BE49-F238E27FC236}">
                <a16:creationId xmlns:a16="http://schemas.microsoft.com/office/drawing/2014/main" id="{9494D366-878B-4F8A-96A7-DF87308A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417">
            <a:off x="4493514" y="2805475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7AC9DDD-9643-4F63-AEB3-D541BFA8E728}"/>
              </a:ext>
            </a:extLst>
          </p:cNvPr>
          <p:cNvSpPr/>
          <p:nvPr/>
        </p:nvSpPr>
        <p:spPr>
          <a:xfrm>
            <a:off x="5632317" y="5250243"/>
            <a:ext cx="2852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laboratori</a:t>
            </a:r>
          </a:p>
        </p:txBody>
      </p:sp>
    </p:spTree>
    <p:extLst>
      <p:ext uri="{BB962C8B-B14F-4D97-AF65-F5344CB8AC3E}">
        <p14:creationId xmlns:p14="http://schemas.microsoft.com/office/powerpoint/2010/main" val="25261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45">
            <a:extLst>
              <a:ext uri="{FF2B5EF4-FFF2-40B4-BE49-F238E27FC236}">
                <a16:creationId xmlns:a16="http://schemas.microsoft.com/office/drawing/2014/main" id="{31B19E9E-BA62-41EB-B9D5-522D46AF8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24037"/>
              </p:ext>
            </p:extLst>
          </p:nvPr>
        </p:nvGraphicFramePr>
        <p:xfrm>
          <a:off x="375617" y="259588"/>
          <a:ext cx="4406108" cy="6154847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62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06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 ANNO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Progettazione e valutazione educativa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Psicologia di comunità e pedagogia dei servizi educativi per i minori</a:t>
                      </a: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Teorie e pratiche della comunicazione educativa e mediale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Analisi del territorio </a:t>
                      </a:r>
                      <a:r>
                        <a:rPr kumimoji="0" lang="it-IT" sz="20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Storia contemporanea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Metodologie e tecniche del lavoro di gruppo e dell’animazione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Storia dell’educazione e delle istituzioni educative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Teoria e storia della letteratura e della lettura per l’infanzia e l’adolescenza</a:t>
                      </a:r>
                      <a:endParaRPr kumimoji="0" lang="it-IT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2" marR="91432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Group 249">
            <a:extLst>
              <a:ext uri="{FF2B5EF4-FFF2-40B4-BE49-F238E27FC236}">
                <a16:creationId xmlns:a16="http://schemas.microsoft.com/office/drawing/2014/main" id="{4D03A0A6-5135-49F2-8257-6A77F7C4D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77789"/>
              </p:ext>
            </p:extLst>
          </p:nvPr>
        </p:nvGraphicFramePr>
        <p:xfrm>
          <a:off x="4946904" y="259588"/>
          <a:ext cx="6869479" cy="377114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77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9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III ANNO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CFU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Elementi di diritto pubblico e di legislazione minorile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Pedagogia speciale del progetto di vita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Metodologia del teatro e dello spettacolo </a:t>
                      </a:r>
                      <a:r>
                        <a:rPr kumimoji="0" lang="it-IT" sz="2000" b="1" i="1" u="sng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oppure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Educazione al corpo e al movimento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Sociologia dei servizi sociali e della marginalità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Insegnamenti a scelta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Tirocinio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Prova finale</a:t>
                      </a: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13C7163A-8EFA-4A0B-A23A-1D39930B3DF8}"/>
              </a:ext>
            </a:extLst>
          </p:cNvPr>
          <p:cNvSpPr/>
          <p:nvPr/>
        </p:nvSpPr>
        <p:spPr>
          <a:xfrm>
            <a:off x="8504808" y="4216893"/>
            <a:ext cx="3311575" cy="2261580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-8258621"/>
              <a:satOff val="-21171"/>
              <a:lumOff val="91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566DFF4-4D3C-4274-A944-8F510E4B5ACB}"/>
              </a:ext>
            </a:extLst>
          </p:cNvPr>
          <p:cNvGrpSpPr/>
          <p:nvPr/>
        </p:nvGrpSpPr>
        <p:grpSpPr>
          <a:xfrm>
            <a:off x="8933688" y="5890609"/>
            <a:ext cx="2805302" cy="839375"/>
            <a:chOff x="4605734" y="3560630"/>
            <a:chExt cx="3443882" cy="1083468"/>
          </a:xfrm>
        </p:grpSpPr>
        <p:sp>
          <p:nvSpPr>
            <p:cNvPr id="4" name="Fumetto: rettangolo 3">
              <a:extLst>
                <a:ext uri="{FF2B5EF4-FFF2-40B4-BE49-F238E27FC236}">
                  <a16:creationId xmlns:a16="http://schemas.microsoft.com/office/drawing/2014/main" id="{67D78A89-0706-45FF-8357-991DE85BEE37}"/>
                </a:ext>
              </a:extLst>
            </p:cNvPr>
            <p:cNvSpPr/>
            <p:nvPr/>
          </p:nvSpPr>
          <p:spPr>
            <a:xfrm>
              <a:off x="4605734" y="3560630"/>
              <a:ext cx="3443882" cy="1083468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umetto: rettangolo 5">
              <a:extLst>
                <a:ext uri="{FF2B5EF4-FFF2-40B4-BE49-F238E27FC236}">
                  <a16:creationId xmlns:a16="http://schemas.microsoft.com/office/drawing/2014/main" id="{ABD79BF0-7686-42EC-BD38-C4A5778B657E}"/>
                </a:ext>
              </a:extLst>
            </p:cNvPr>
            <p:cNvSpPr txBox="1"/>
            <p:nvPr/>
          </p:nvSpPr>
          <p:spPr>
            <a:xfrm>
              <a:off x="4605734" y="3560630"/>
              <a:ext cx="3443882" cy="1083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5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1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om Theory to Practice | LSE Behavioural Science">
            <a:extLst>
              <a:ext uri="{FF2B5EF4-FFF2-40B4-BE49-F238E27FC236}">
                <a16:creationId xmlns:a16="http://schemas.microsoft.com/office/drawing/2014/main" id="{2FE0C1A6-675D-4798-820C-8A82E56A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1" y="0"/>
            <a:ext cx="90011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3A8A26A-E408-4F5E-A51C-6CAFDD645B9C}"/>
              </a:ext>
            </a:extLst>
          </p:cNvPr>
          <p:cNvSpPr/>
          <p:nvPr/>
        </p:nvSpPr>
        <p:spPr>
          <a:xfrm>
            <a:off x="1047483" y="4477797"/>
            <a:ext cx="8523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Tirocinio: 400 ore</a:t>
            </a:r>
          </a:p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(350 ore diretto + 50 indiretto)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44" name="Picture 4" descr="Theory Practice: immagini, foto stock e grafica vettoriale | Shutterstock">
            <a:extLst>
              <a:ext uri="{FF2B5EF4-FFF2-40B4-BE49-F238E27FC236}">
                <a16:creationId xmlns:a16="http://schemas.microsoft.com/office/drawing/2014/main" id="{822BA9E5-0577-4B3F-BBC6-9578477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3"/>
          <a:stretch/>
        </p:blipFill>
        <p:spPr bwMode="auto">
          <a:xfrm>
            <a:off x="8174927" y="2300239"/>
            <a:ext cx="3724275" cy="241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15EEA3-AEF3-4332-ABF6-7914C4690F91}"/>
              </a:ext>
            </a:extLst>
          </p:cNvPr>
          <p:cNvSpPr txBox="1"/>
          <p:nvPr/>
        </p:nvSpPr>
        <p:spPr>
          <a:xfrm>
            <a:off x="11248007" y="6232123"/>
            <a:ext cx="30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387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5B8B98F-3342-4579-8904-7C71EB055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475744"/>
              </p:ext>
            </p:extLst>
          </p:nvPr>
        </p:nvGraphicFramePr>
        <p:xfrm>
          <a:off x="1115626" y="1731145"/>
          <a:ext cx="9960746" cy="550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06E945-340F-4333-8CBC-F52E7BF6E221}"/>
              </a:ext>
            </a:extLst>
          </p:cNvPr>
          <p:cNvSpPr txBox="1"/>
          <p:nvPr/>
        </p:nvSpPr>
        <p:spPr>
          <a:xfrm>
            <a:off x="4517254" y="961704"/>
            <a:ext cx="688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+mj-lt"/>
                <a:ea typeface="+mj-ea"/>
                <a:cs typeface="+mj-cs"/>
              </a:rPr>
              <a:t>MATRICOLE INFORMATE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78931B-C9C4-4E8C-B26E-3B3C717AE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7723">
            <a:off x="686326" y="695190"/>
            <a:ext cx="3241935" cy="170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5039AB-DCEC-4DA6-86A1-489B27826396}"/>
              </a:ext>
            </a:extLst>
          </p:cNvPr>
          <p:cNvSpPr txBox="1"/>
          <p:nvPr/>
        </p:nvSpPr>
        <p:spPr>
          <a:xfrm>
            <a:off x="11160370" y="6215051"/>
            <a:ext cx="45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12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F1DB4-851C-4097-BC26-E97EA249F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ABF1DB4-851C-4097-BC26-E97EA249F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D7DE80-AE66-4527-82AC-C96C7B80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CD7DE80-AE66-4527-82AC-C96C7B801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1BCD8-E749-4C78-966E-C18312E6D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BBD1BCD8-E749-4C78-966E-C18312E6D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188A7-B2FF-4AAB-8DA3-7F6AF8D22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5A188A7-B2FF-4AAB-8DA3-7F6AF8D22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8F573-20B6-4DAF-AD17-09BBE7A9B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E28F573-20B6-4DAF-AD17-09BBE7A9B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8DB25E-5339-4990-B947-DBAC6C7D6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738DB25E-5339-4990-B947-DBAC6C7D6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F6449-9AD5-45E5-8DBD-0B1DC7735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AF6449-9AD5-45E5-8DBD-0B1DC7735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44023-EF06-47A7-80E4-641811D27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A644023-EF06-47A7-80E4-641811D27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86" y="75501"/>
            <a:ext cx="8800052" cy="67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6">
            <a:extLst>
              <a:ext uri="{FF2B5EF4-FFF2-40B4-BE49-F238E27FC236}">
                <a16:creationId xmlns:a16="http://schemas.microsoft.com/office/drawing/2014/main" id="{FDC05DF5-C2FC-4DB9-973D-03F941A16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" r="19227" b="82"/>
          <a:stretch/>
        </p:blipFill>
        <p:spPr>
          <a:xfrm>
            <a:off x="7865935" y="0"/>
            <a:ext cx="4326066" cy="6858000"/>
          </a:xfrm>
          <a:prstGeom prst="rect">
            <a:avLst/>
          </a:prstGeom>
        </p:spPr>
      </p:pic>
      <p:grpSp>
        <p:nvGrpSpPr>
          <p:cNvPr id="15" name="Gruppo 14" descr="elemento decorativo">
            <a:extLst>
              <a:ext uri="{FF2B5EF4-FFF2-40B4-BE49-F238E27FC236}">
                <a16:creationId xmlns:a16="http://schemas.microsoft.com/office/drawing/2014/main" id="{466177FB-5270-4BB7-9269-8E2B045BDE36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6" name="Parallelogramma 15">
              <a:extLst>
                <a:ext uri="{FF2B5EF4-FFF2-40B4-BE49-F238E27FC236}">
                  <a16:creationId xmlns:a16="http://schemas.microsoft.com/office/drawing/2014/main" id="{65C57E0B-E8EF-4BBA-8224-6A4754B2D75F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7" name="Parallelogramma 16">
              <a:extLst>
                <a:ext uri="{FF2B5EF4-FFF2-40B4-BE49-F238E27FC236}">
                  <a16:creationId xmlns:a16="http://schemas.microsoft.com/office/drawing/2014/main" id="{63383E22-D78F-4C49-8164-1A20618BE05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8" name="Parallelogramma 17">
              <a:extLst>
                <a:ext uri="{FF2B5EF4-FFF2-40B4-BE49-F238E27FC236}">
                  <a16:creationId xmlns:a16="http://schemas.microsoft.com/office/drawing/2014/main" id="{E7FA6C2D-1F55-444D-AE43-00E266C827F6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E6F2D5CF-5F21-4AA1-9848-88602073C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7776" y="412714"/>
            <a:ext cx="8156448" cy="749808"/>
          </a:xfrm>
        </p:spPr>
        <p:txBody>
          <a:bodyPr anchor="ctr"/>
          <a:lstStyle/>
          <a:p>
            <a:pPr algn="ctr"/>
            <a:r>
              <a:rPr lang="it-IT" dirty="0"/>
              <a:t>SITI WEB DI RIFERIMENTO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39DE39A-B098-46CA-A47D-263C4AE68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613767"/>
              </p:ext>
            </p:extLst>
          </p:nvPr>
        </p:nvGraphicFramePr>
        <p:xfrm>
          <a:off x="582169" y="1444752"/>
          <a:ext cx="9128759" cy="483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1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9C00A-C4D7-40B9-9066-F1F7A4DF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E29C00A-C4D7-40B9-9066-F1F7A4DFC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49982-FB6A-45CC-8225-18BDC4B4F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A849982-FB6A-45CC-8225-18BDC4B4F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9A4D99-4865-498E-9B92-EEC3C9742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29A4D99-4865-498E-9B92-EEC3C9742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E8411-4CAE-476A-9187-7F1662CF6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3CE8411-4CAE-476A-9187-7F1662CF6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77D23-F643-4BCF-A037-872A9F7A8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4577D23-F643-4BCF-A037-872A9F7A8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F9CEB-8C21-42D7-91D4-470227E56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EDF9CEB-8C21-42D7-91D4-470227E56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588092-4BB6-46A9-9F73-C94A0B699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99588092-4BB6-46A9-9F73-C94A0B699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8031C-C13F-44C3-B28F-FD826BB4C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DE8031C-C13F-44C3-B28F-FD826BB4C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CBF9D4-FA4B-4D99-81BF-C1DB9772C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5CBF9D4-FA4B-4D99-81BF-C1DB9772C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92772-057A-4414-8AD1-21CFED678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7292772-057A-4414-8AD1-21CFED678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9E1775B-DB32-4451-A5B8-AC92E821E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497642"/>
              </p:ext>
            </p:extLst>
          </p:nvPr>
        </p:nvGraphicFramePr>
        <p:xfrm>
          <a:off x="936686" y="1388436"/>
          <a:ext cx="10318627" cy="481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D48EADE2-2FA2-4CF3-8C0E-0E045F5C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0" y="395873"/>
            <a:ext cx="11236259" cy="830997"/>
          </a:xfrm>
        </p:spPr>
        <p:txBody>
          <a:bodyPr/>
          <a:lstStyle/>
          <a:p>
            <a:r>
              <a:rPr lang="it-IT" sz="3200" dirty="0"/>
              <a:t>PIATTAFORMA MOODLE: </a:t>
            </a:r>
            <a:r>
              <a:rPr lang="it-IT" sz="3200" dirty="0">
                <a:hlinkClick r:id="rId7"/>
              </a:rPr>
              <a:t>https://ssu.elearning.unipd.it/</a:t>
            </a:r>
            <a:r>
              <a:rPr lang="it-IT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5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6BBB8-438A-4111-9733-4B1216510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196BBB8-438A-4111-9733-4B1216510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DAEA5B-B6F1-4FDB-A72B-7B14818D4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EDAEA5B-B6F1-4FDB-A72B-7B14818D4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1FC0AF-DD47-4AFB-8763-430B529B7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81FC0AF-DD47-4AFB-8763-430B529B7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A4DB1B-433C-436D-8B75-81C137949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BA4DB1B-433C-436D-8B75-81C137949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09E241-D363-490A-A4B4-8E396E6C6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109E241-D363-490A-A4B4-8E396E6C6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36124-9484-44C6-B418-6E1EC9D1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7D636124-9484-44C6-B418-6E1EC9D1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SITO DI ATENEO UNIPD: </a:t>
            </a:r>
            <a:r>
              <a:rPr lang="it-IT" sz="3200" dirty="0">
                <a:hlinkClick r:id="rId2"/>
              </a:rPr>
              <a:t>https://www.unipd.it/</a:t>
            </a:r>
            <a:r>
              <a:rPr lang="it-IT" sz="3200" dirty="0"/>
              <a:t> </a:t>
            </a:r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018814"/>
              </p:ext>
            </p:extLst>
          </p:nvPr>
        </p:nvGraphicFramePr>
        <p:xfrm>
          <a:off x="742950" y="1388436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5DE454-AF72-41CD-93E3-625167B4B922}"/>
              </a:ext>
            </a:extLst>
          </p:cNvPr>
          <p:cNvSpPr txBox="1"/>
          <p:nvPr/>
        </p:nvSpPr>
        <p:spPr>
          <a:xfrm>
            <a:off x="11211515" y="6244066"/>
            <a:ext cx="498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919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FE6E2B-973C-472D-84EB-B3F799BFB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7FE6E2B-973C-472D-84EB-B3F799BFB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4A213D-70E9-4C92-A657-7CD9F17E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34A213D-70E9-4C92-A657-7CD9F17E7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7D00F3-771C-42AE-B391-E8E3D9215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27D00F3-771C-42AE-B391-E8E3D9215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E3580C-8728-4647-AB12-435D21B93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4E3580C-8728-4647-AB12-435D21B93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UNIWEB: </a:t>
            </a:r>
            <a:r>
              <a:rPr lang="it-IT" sz="3200" dirty="0">
                <a:hlinkClick r:id="rId2"/>
              </a:rPr>
              <a:t>https://uniweb.unipd.it/</a:t>
            </a:r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369286"/>
              </p:ext>
            </p:extLst>
          </p:nvPr>
        </p:nvGraphicFramePr>
        <p:xfrm>
          <a:off x="881804" y="1353613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B163A-7E8B-4E5A-B494-3E30ECA4CE87}"/>
              </a:ext>
            </a:extLst>
          </p:cNvPr>
          <p:cNvSpPr txBox="1"/>
          <p:nvPr/>
        </p:nvSpPr>
        <p:spPr>
          <a:xfrm>
            <a:off x="11160370" y="6215051"/>
            <a:ext cx="45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872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F703E5-04EB-4C61-BDC2-996B7414C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7F703E5-04EB-4C61-BDC2-996B7414C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8B817-3FAF-44FA-B512-0B429F01B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148B817-3FAF-44FA-B512-0B429F01B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DB93FE-2B64-48F7-982B-09582163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ADB93FE-2B64-48F7-982B-09582163D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CBB316-E25C-490A-93A0-9DCE7443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1CBB316-E25C-490A-93A0-9DCE7443A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WEBMAIL: </a:t>
            </a:r>
            <a:r>
              <a:rPr lang="it-IT" sz="3200" dirty="0">
                <a:hlinkClick r:id="rId2"/>
              </a:rPr>
              <a:t>https://www.unipd.it/webmail</a:t>
            </a:r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843227"/>
              </p:ext>
            </p:extLst>
          </p:nvPr>
        </p:nvGraphicFramePr>
        <p:xfrm>
          <a:off x="881804" y="1388436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97933A-2EB5-4F15-AF3E-F6834D2F3084}"/>
              </a:ext>
            </a:extLst>
          </p:cNvPr>
          <p:cNvSpPr txBox="1"/>
          <p:nvPr/>
        </p:nvSpPr>
        <p:spPr>
          <a:xfrm>
            <a:off x="11160370" y="6215051"/>
            <a:ext cx="45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967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5BB29-6A69-4A15-97B6-99CC24DA8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875BB29-6A69-4A15-97B6-99CC24DA8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E443DE-1898-4B03-88E2-13C6B247F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2E443DE-1898-4B03-88E2-13C6B247F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6BA36F-FBA8-4CCF-84F2-5E2A20879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E6BA36F-FBA8-4CCF-84F2-5E2A20879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E00A09-5114-4552-B26E-048123E0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8E00A09-5114-4552-B26E-048123E0F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2871D2B-3EA4-49A3-914F-20417C4D102E}"/>
              </a:ext>
            </a:extLst>
          </p:cNvPr>
          <p:cNvSpPr txBox="1">
            <a:spLocks/>
          </p:cNvSpPr>
          <p:nvPr/>
        </p:nvSpPr>
        <p:spPr>
          <a:xfrm>
            <a:off x="633186" y="557439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DIDATTICA UNIPD: </a:t>
            </a:r>
            <a:r>
              <a:rPr lang="it-IT" sz="3200" dirty="0">
                <a:hlinkClick r:id="rId2"/>
              </a:rPr>
              <a:t>https://didattica.unipd.it/</a:t>
            </a:r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DE8981E-EE80-491F-AFC8-A63FF0EB6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023201"/>
              </p:ext>
            </p:extLst>
          </p:nvPr>
        </p:nvGraphicFramePr>
        <p:xfrm>
          <a:off x="881804" y="1305486"/>
          <a:ext cx="10318627" cy="502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FD5954-409A-48A2-AA0A-95F507DBF8B5}"/>
              </a:ext>
            </a:extLst>
          </p:cNvPr>
          <p:cNvSpPr txBox="1"/>
          <p:nvPr/>
        </p:nvSpPr>
        <p:spPr>
          <a:xfrm>
            <a:off x="11201115" y="6232123"/>
            <a:ext cx="377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270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A14EA-224C-40E8-AE2D-42C0CE15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46A14EA-224C-40E8-AE2D-42C0CE15E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5DB17-7935-43A2-8CB9-184DD175A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EE5DB17-7935-43A2-8CB9-184DD175A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B73238-7A70-48E2-9174-9C4DC1248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0B73238-7A70-48E2-9174-9C4DC1248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2436CA-C34A-4DF6-8353-CCACA1087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B2436CA-C34A-4DF6-8353-CCACA1087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2C009F8-093E-4C6F-A41B-3A21C6735E9F}"/>
              </a:ext>
            </a:extLst>
          </p:cNvPr>
          <p:cNvSpPr/>
          <p:nvPr/>
        </p:nvSpPr>
        <p:spPr>
          <a:xfrm>
            <a:off x="2405436" y="1582340"/>
            <a:ext cx="694121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err="1"/>
              <a:t>OrariUniPD</a:t>
            </a:r>
            <a:r>
              <a:rPr lang="it-IT" sz="2000" dirty="0"/>
              <a:t> è l'applicazione dell'Università di Padova che permette agli studenti e alle studentesse di visualizzare e gestire l'orario delle lezioni e degli appelli d'esame.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È possibile creare in maniera veloce e intuitiva un profilo personalizzato che include solo gli orari degli insegnamenti di interesse. </a:t>
            </a:r>
          </a:p>
          <a:p>
            <a:endParaRPr lang="it-IT" sz="2000" dirty="0"/>
          </a:p>
          <a:p>
            <a:r>
              <a:rPr lang="it-IT" sz="2000" dirty="0"/>
              <a:t>Alcune delle principali funzionalità dell'app: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consultazione dell'orario lezioni e dell'orario esami,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visualizzazione dell'occupazione delle aule e spazi studio,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registrazione della propria presenza a lezione,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occupazione del posto in aula studio,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ricezione notifiche in tempo reale.</a:t>
            </a:r>
          </a:p>
        </p:txBody>
      </p:sp>
      <p:pic>
        <p:nvPicPr>
          <p:cNvPr id="13314" name="Picture 2" descr="Unipd app | Università di Padova">
            <a:extLst>
              <a:ext uri="{FF2B5EF4-FFF2-40B4-BE49-F238E27FC236}">
                <a16:creationId xmlns:a16="http://schemas.microsoft.com/office/drawing/2014/main" id="{2C261EFA-D0A7-4879-9EA1-43AF8A38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9" y="55844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e scuse (femminili) per giustificarsi se si è in ritardo in ufficio -  Euroffice BlogEuroffice Blog">
            <a:extLst>
              <a:ext uri="{FF2B5EF4-FFF2-40B4-BE49-F238E27FC236}">
                <a16:creationId xmlns:a16="http://schemas.microsoft.com/office/drawing/2014/main" id="{A383F1E1-4BF6-4382-A57A-347915DCE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/>
          <a:stretch/>
        </p:blipFill>
        <p:spPr bwMode="auto">
          <a:xfrm>
            <a:off x="9197266" y="4000086"/>
            <a:ext cx="2994734" cy="28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9C8126-A672-4307-B463-C111FCF0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91" y="604155"/>
            <a:ext cx="6891564" cy="830997"/>
          </a:xfrm>
        </p:spPr>
        <p:txBody>
          <a:bodyPr/>
          <a:lstStyle/>
          <a:p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ORARI UNIPD</a:t>
            </a:r>
          </a:p>
        </p:txBody>
      </p:sp>
    </p:spTree>
    <p:extLst>
      <p:ext uri="{BB962C8B-B14F-4D97-AF65-F5344CB8AC3E}">
        <p14:creationId xmlns:p14="http://schemas.microsoft.com/office/powerpoint/2010/main" val="5839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ragazzo che cammina con uno zaino e una bici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uppo 10" descr="elemento decorativo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14" name="Rettango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12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73600" y="2119684"/>
            <a:ext cx="2834640" cy="1471242"/>
          </a:xfrm>
        </p:spPr>
        <p:txBody>
          <a:bodyPr rtlCol="0"/>
          <a:lstStyle/>
          <a:p>
            <a:pPr algn="ctr" rtl="0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TECNICO  INFORMATICO</a:t>
            </a:r>
          </a:p>
          <a:p>
            <a:pPr algn="ctr" rtl="0"/>
            <a:r>
              <a:rPr lang="it-IT" sz="1600" i="1" dirty="0"/>
              <a:t>RAFFAELE LUSIANI</a:t>
            </a:r>
          </a:p>
          <a:p>
            <a:pPr algn="ctr" rtl="0"/>
            <a:r>
              <a:rPr lang="it-IT" sz="1600" i="1" dirty="0"/>
              <a:t>MIRKO MASIN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17" y="2963019"/>
            <a:ext cx="2834640" cy="1943747"/>
          </a:xfrm>
        </p:spPr>
        <p:txBody>
          <a:bodyPr rtlCol="0"/>
          <a:lstStyle/>
          <a:p>
            <a:pPr algn="ctr" rtl="0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DI SEGRETERIA</a:t>
            </a:r>
          </a:p>
          <a:p>
            <a:pPr algn="ctr" rtl="0"/>
            <a:endParaRPr lang="it-IT" sz="1600" dirty="0"/>
          </a:p>
          <a:p>
            <a:pPr algn="ctr" rtl="0"/>
            <a:r>
              <a:rPr lang="it-IT" sz="1600" i="1" dirty="0"/>
              <a:t>LAURA COMINATO</a:t>
            </a:r>
          </a:p>
          <a:p>
            <a:pPr algn="ctr" rtl="0"/>
            <a:r>
              <a:rPr lang="it-IT" sz="1600" i="1" dirty="0"/>
              <a:t>SILEA MASIERO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64" y="169436"/>
            <a:ext cx="6891564" cy="830997"/>
          </a:xfrm>
        </p:spPr>
        <p:txBody>
          <a:bodyPr rtlCol="0"/>
          <a:lstStyle/>
          <a:p>
            <a:pPr algn="ctr" rtl="0"/>
            <a:r>
              <a:rPr lang="it-IT" sz="4400" dirty="0">
                <a:latin typeface="+mj-lt"/>
              </a:rPr>
              <a:t>SERVIZI AL «CUBO»</a:t>
            </a:r>
          </a:p>
        </p:txBody>
      </p:sp>
      <p:pic>
        <p:nvPicPr>
          <p:cNvPr id="16" name="Segnaposto contenuto 94" descr="Computer">
            <a:extLst>
              <a:ext uri="{FF2B5EF4-FFF2-40B4-BE49-F238E27FC236}">
                <a16:creationId xmlns:a16="http://schemas.microsoft.com/office/drawing/2014/main" id="{95830AAF-8487-4C6B-BA8A-8249F41A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71842" y="1383873"/>
            <a:ext cx="547688" cy="547688"/>
          </a:xfrm>
          <a:prstGeom prst="rect">
            <a:avLst/>
          </a:prstGeom>
        </p:spPr>
      </p:pic>
      <p:sp>
        <p:nvSpPr>
          <p:cNvPr id="18" name="Segnaposto testo 22">
            <a:extLst>
              <a:ext uri="{FF2B5EF4-FFF2-40B4-BE49-F238E27FC236}">
                <a16:creationId xmlns:a16="http://schemas.microsoft.com/office/drawing/2014/main" id="{0C17730A-1D95-4A16-96E7-1DD8C527E0BA}"/>
              </a:ext>
            </a:extLst>
          </p:cNvPr>
          <p:cNvSpPr txBox="1">
            <a:spLocks/>
          </p:cNvSpPr>
          <p:nvPr/>
        </p:nvSpPr>
        <p:spPr>
          <a:xfrm>
            <a:off x="5326360" y="2547364"/>
            <a:ext cx="2834640" cy="697167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BIBLIOTECARIO</a:t>
            </a:r>
          </a:p>
          <a:p>
            <a:pPr algn="ctr"/>
            <a:r>
              <a:rPr lang="it-IT" sz="1600" i="1" dirty="0"/>
              <a:t>PAOLO FRATORTI</a:t>
            </a:r>
          </a:p>
        </p:txBody>
      </p:sp>
      <p:pic>
        <p:nvPicPr>
          <p:cNvPr id="19" name="Segnaposto contenuto 34" descr="Libro aperto">
            <a:extLst>
              <a:ext uri="{FF2B5EF4-FFF2-40B4-BE49-F238E27FC236}">
                <a16:creationId xmlns:a16="http://schemas.microsoft.com/office/drawing/2014/main" id="{0F68EC32-B7E0-495E-BC62-51EC00C6B5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4491" y="1810761"/>
            <a:ext cx="548640" cy="548640"/>
          </a:xfrm>
          <a:prstGeom prst="rect">
            <a:avLst/>
          </a:prstGeom>
        </p:spPr>
      </p:pic>
      <p:pic>
        <p:nvPicPr>
          <p:cNvPr id="25" name="Segnaposto contenuto 96" descr="Libri su uno scaffale">
            <a:extLst>
              <a:ext uri="{FF2B5EF4-FFF2-40B4-BE49-F238E27FC236}">
                <a16:creationId xmlns:a16="http://schemas.microsoft.com/office/drawing/2014/main" id="{23BF3E6C-F957-462B-AA91-FC470A138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11415" y="2331172"/>
            <a:ext cx="548640" cy="548640"/>
          </a:xfrm>
          <a:prstGeom prst="rect">
            <a:avLst/>
          </a:prstGeom>
        </p:spPr>
      </p:pic>
      <p:sp>
        <p:nvSpPr>
          <p:cNvPr id="26" name="Segnaposto testo 23">
            <a:extLst>
              <a:ext uri="{FF2B5EF4-FFF2-40B4-BE49-F238E27FC236}">
                <a16:creationId xmlns:a16="http://schemas.microsoft.com/office/drawing/2014/main" id="{57F84C1C-7D6C-4C65-A4DE-4542152355E3}"/>
              </a:ext>
            </a:extLst>
          </p:cNvPr>
          <p:cNvSpPr txBox="1">
            <a:spLocks/>
          </p:cNvSpPr>
          <p:nvPr/>
        </p:nvSpPr>
        <p:spPr>
          <a:xfrm>
            <a:off x="5456862" y="4367345"/>
            <a:ext cx="2834640" cy="678889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 </a:t>
            </a:r>
          </a:p>
          <a:p>
            <a:pPr algn="ctr"/>
            <a:r>
              <a:rPr lang="it-IT" sz="1800" i="1" dirty="0"/>
              <a:t>RISTORANTE «DA MINO»</a:t>
            </a:r>
          </a:p>
        </p:txBody>
      </p:sp>
      <p:pic>
        <p:nvPicPr>
          <p:cNvPr id="27" name="Segnaposto contenuto 94" descr="Panino e bibita">
            <a:extLst>
              <a:ext uri="{FF2B5EF4-FFF2-40B4-BE49-F238E27FC236}">
                <a16:creationId xmlns:a16="http://schemas.microsoft.com/office/drawing/2014/main" id="{CEC8986F-4C4B-4189-9EC0-71711F65D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685751" y="3806998"/>
            <a:ext cx="547688" cy="547688"/>
          </a:xfrm>
          <a:prstGeom prst="rect">
            <a:avLst/>
          </a:prstGeom>
        </p:spPr>
      </p:pic>
      <p:sp>
        <p:nvSpPr>
          <p:cNvPr id="28" name="Segnaposto testo 22">
            <a:extLst>
              <a:ext uri="{FF2B5EF4-FFF2-40B4-BE49-F238E27FC236}">
                <a16:creationId xmlns:a16="http://schemas.microsoft.com/office/drawing/2014/main" id="{D49A6170-AD5F-4F9D-A9AC-42939B5D1DF2}"/>
              </a:ext>
            </a:extLst>
          </p:cNvPr>
          <p:cNvSpPr txBox="1">
            <a:spLocks/>
          </p:cNvSpPr>
          <p:nvPr/>
        </p:nvSpPr>
        <p:spPr>
          <a:xfrm>
            <a:off x="2562785" y="4877502"/>
            <a:ext cx="2834640" cy="1114743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TUTORATO E TIROCINIO</a:t>
            </a:r>
          </a:p>
          <a:p>
            <a:pPr algn="ctr"/>
            <a:r>
              <a:rPr lang="it-IT" sz="1600" i="1" dirty="0" smtClean="0"/>
              <a:t>BARBARA PANIN</a:t>
            </a:r>
            <a:endParaRPr lang="it-IT" sz="1600" i="1" dirty="0"/>
          </a:p>
        </p:txBody>
      </p:sp>
      <p:pic>
        <p:nvPicPr>
          <p:cNvPr id="29" name="Segnaposto contenuto 94" descr="Domande">
            <a:extLst>
              <a:ext uri="{FF2B5EF4-FFF2-40B4-BE49-F238E27FC236}">
                <a16:creationId xmlns:a16="http://schemas.microsoft.com/office/drawing/2014/main" id="{B269E4F1-24C6-45C6-81E7-81363AF85C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06261" y="4192858"/>
            <a:ext cx="547688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Tre persone sedute al tavolo di un picnic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2" r="8772"/>
          <a:stretch/>
        </p:blipFill>
        <p:spPr/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487" y="164308"/>
            <a:ext cx="4379976" cy="741214"/>
          </a:xfrm>
        </p:spPr>
        <p:txBody>
          <a:bodyPr rtlCol="0" anchor="t"/>
          <a:lstStyle/>
          <a:p>
            <a:pPr rtl="0"/>
            <a:r>
              <a:rPr lang="it-IT" dirty="0"/>
              <a:t>CONTATTI</a:t>
            </a:r>
          </a:p>
        </p:txBody>
      </p:sp>
      <p:grpSp>
        <p:nvGrpSpPr>
          <p:cNvPr id="4" name="Gruppo 3" descr="elemento decorativo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117ABC-797E-436F-BEE9-0DEFF39C81D2}"/>
              </a:ext>
            </a:extLst>
          </p:cNvPr>
          <p:cNvSpPr txBox="1"/>
          <p:nvPr/>
        </p:nvSpPr>
        <p:spPr>
          <a:xfrm>
            <a:off x="6510664" y="905522"/>
            <a:ext cx="476762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>
                <a:ea typeface="+mj-ea"/>
                <a:cs typeface="+mj-cs"/>
              </a:rPr>
              <a:t>SEGRETERIA</a:t>
            </a:r>
          </a:p>
          <a:p>
            <a:pPr algn="ctr"/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Silea Masiero </a:t>
            </a:r>
            <a:r>
              <a:rPr lang="it-IT" sz="1700" dirty="0">
                <a:ea typeface="+mj-ea"/>
                <a:cs typeface="+mj-cs"/>
              </a:rPr>
              <a:t>- Tel. 0425/398502</a:t>
            </a: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Laura </a:t>
            </a:r>
            <a:r>
              <a:rPr lang="it-IT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Cominato</a:t>
            </a:r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 </a:t>
            </a:r>
            <a:r>
              <a:rPr lang="it-IT" sz="1700" dirty="0">
                <a:ea typeface="+mj-ea"/>
                <a:cs typeface="+mj-cs"/>
              </a:rPr>
              <a:t>- Tel.  0425/398503</a:t>
            </a:r>
          </a:p>
          <a:p>
            <a:pPr algn="ctr"/>
            <a:r>
              <a:rPr lang="it-IT" sz="1700" u="sng" dirty="0">
                <a:ea typeface="+mj-ea"/>
                <a:cs typeface="+mj-cs"/>
              </a:rPr>
              <a:t>segreteriaportaadige@cur-rovigo.it</a:t>
            </a:r>
          </a:p>
          <a:p>
            <a:pPr algn="ctr"/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b="1" dirty="0">
                <a:ea typeface="+mj-ea"/>
                <a:cs typeface="+mj-cs"/>
              </a:rPr>
              <a:t>TUTOR DEL CORSO DI STUDI </a:t>
            </a:r>
          </a:p>
          <a:p>
            <a:pPr algn="ctr"/>
            <a:endParaRPr lang="it-IT" sz="1700" b="1" dirty="0">
              <a:ea typeface="+mj-ea"/>
              <a:cs typeface="+mj-cs"/>
            </a:endParaRPr>
          </a:p>
          <a:p>
            <a:pPr algn="ctr"/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Barbara </a:t>
            </a:r>
            <a:r>
              <a:rPr lang="it-IT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Panin</a:t>
            </a:r>
            <a:r>
              <a:rPr lang="it-IT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it-IT" sz="1700" dirty="0" smtClean="0">
                <a:ea typeface="+mj-ea"/>
                <a:cs typeface="+mj-cs"/>
              </a:rPr>
              <a:t>– </a:t>
            </a:r>
            <a:r>
              <a:rPr lang="it-IT" sz="1700" u="sng" dirty="0" smtClean="0">
                <a:ea typeface="+mj-ea"/>
                <a:cs typeface="+mj-cs"/>
              </a:rPr>
              <a:t>barbara.panin@unipd.it</a:t>
            </a:r>
            <a:endParaRPr lang="it-IT" sz="1700" u="sng" dirty="0">
              <a:ea typeface="+mj-ea"/>
              <a:cs typeface="+mj-cs"/>
            </a:endParaRPr>
          </a:p>
          <a:p>
            <a:pPr algn="ctr"/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b="1" dirty="0">
                <a:ea typeface="+mj-ea"/>
                <a:cs typeface="+mj-cs"/>
              </a:rPr>
              <a:t>UFFICIO RETE E SERVIZI INFORMATICI</a:t>
            </a:r>
          </a:p>
          <a:p>
            <a:pPr algn="ctr"/>
            <a:endParaRPr lang="it-IT" sz="1700" b="1" dirty="0">
              <a:ea typeface="+mj-ea"/>
              <a:cs typeface="+mj-cs"/>
            </a:endParaRP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Raffale Lusiani </a:t>
            </a:r>
            <a:r>
              <a:rPr lang="it-IT" sz="1700" dirty="0">
                <a:ea typeface="+mj-ea"/>
                <a:cs typeface="+mj-cs"/>
              </a:rPr>
              <a:t>- Tel. 0425/398505</a:t>
            </a: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Mirko Masin </a:t>
            </a:r>
            <a:r>
              <a:rPr lang="it-IT" sz="1700" dirty="0">
                <a:ea typeface="+mj-ea"/>
                <a:cs typeface="+mj-cs"/>
              </a:rPr>
              <a:t>- Tel. 0425/398506</a:t>
            </a:r>
          </a:p>
          <a:p>
            <a:pPr algn="ctr"/>
            <a:r>
              <a:rPr lang="it-IT" sz="1700" dirty="0">
                <a:ea typeface="+mj-ea"/>
                <a:cs typeface="+mj-c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ufficiotecnicovpa@cur-rovigo.it</a:t>
            </a:r>
            <a:endParaRPr lang="it-IT" sz="1700" dirty="0">
              <a:ea typeface="+mj-ea"/>
              <a:cs typeface="+mj-cs"/>
            </a:endParaRPr>
          </a:p>
          <a:p>
            <a:pPr algn="ctr"/>
            <a:endParaRPr lang="it-IT" sz="1700" dirty="0">
              <a:ea typeface="+mj-ea"/>
              <a:cs typeface="+mj-cs"/>
            </a:endParaRPr>
          </a:p>
          <a:p>
            <a:pPr algn="ctr"/>
            <a:r>
              <a:rPr lang="it-IT" sz="1700" b="1" dirty="0">
                <a:ea typeface="+mj-ea"/>
                <a:cs typeface="+mj-cs"/>
              </a:rPr>
              <a:t>BIBLIOTECA V.LE PORTA ADIGE</a:t>
            </a:r>
          </a:p>
          <a:p>
            <a:pPr algn="ctr"/>
            <a:endParaRPr lang="it-IT" sz="1700" b="1" dirty="0">
              <a:ea typeface="+mj-ea"/>
              <a:cs typeface="+mj-cs"/>
            </a:endParaRPr>
          </a:p>
          <a:p>
            <a:pPr algn="ctr"/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Paolo </a:t>
            </a:r>
            <a:r>
              <a:rPr lang="it-IT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Fratorti</a:t>
            </a:r>
            <a:r>
              <a:rPr lang="it-IT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it-IT" sz="1700" dirty="0">
                <a:ea typeface="+mj-ea"/>
                <a:cs typeface="+mj-cs"/>
              </a:rPr>
              <a:t>Tel. 0425/398535</a:t>
            </a:r>
          </a:p>
          <a:p>
            <a:pPr algn="ctr"/>
            <a:r>
              <a:rPr lang="it-IT" sz="1700" u="sng" dirty="0">
                <a:ea typeface="+mj-ea"/>
                <a:cs typeface="+mj-cs"/>
              </a:rPr>
              <a:t>bibliotecaportaadige@cur-rovigo.it</a:t>
            </a:r>
          </a:p>
          <a:p>
            <a:pPr algn="ctr"/>
            <a:endParaRPr lang="it-IT" sz="1700" dirty="0"/>
          </a:p>
        </p:txBody>
      </p:sp>
      <p:pic>
        <p:nvPicPr>
          <p:cNvPr id="13" name="Segnaposto contenuto 96" descr="Libri su uno scaffale">
            <a:extLst>
              <a:ext uri="{FF2B5EF4-FFF2-40B4-BE49-F238E27FC236}">
                <a16:creationId xmlns:a16="http://schemas.microsoft.com/office/drawing/2014/main" id="{8D979133-1A2D-4A95-98FB-28B277837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930589" y="1612080"/>
            <a:ext cx="548640" cy="548640"/>
          </a:xfrm>
          <a:prstGeom prst="rect">
            <a:avLst/>
          </a:prstGeom>
        </p:spPr>
      </p:pic>
      <p:pic>
        <p:nvPicPr>
          <p:cNvPr id="15" name="Segnaposto contenuto 94" descr="Domande">
            <a:extLst>
              <a:ext uri="{FF2B5EF4-FFF2-40B4-BE49-F238E27FC236}">
                <a16:creationId xmlns:a16="http://schemas.microsoft.com/office/drawing/2014/main" id="{09A7767A-9C0F-4BF1-B6B3-0C69AE336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947259" y="2881312"/>
            <a:ext cx="547688" cy="547688"/>
          </a:xfrm>
          <a:prstGeom prst="rect">
            <a:avLst/>
          </a:prstGeom>
        </p:spPr>
      </p:pic>
      <p:pic>
        <p:nvPicPr>
          <p:cNvPr id="16" name="Segnaposto contenuto 94" descr="Computer">
            <a:extLst>
              <a:ext uri="{FF2B5EF4-FFF2-40B4-BE49-F238E27FC236}">
                <a16:creationId xmlns:a16="http://schemas.microsoft.com/office/drawing/2014/main" id="{1F9879C1-9DD7-4940-B6FA-E21D97113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946782" y="4149593"/>
            <a:ext cx="547688" cy="547688"/>
          </a:xfrm>
          <a:prstGeom prst="rect">
            <a:avLst/>
          </a:prstGeom>
        </p:spPr>
      </p:pic>
      <p:pic>
        <p:nvPicPr>
          <p:cNvPr id="17" name="Segnaposto contenuto 34" descr="Libro aperto">
            <a:extLst>
              <a:ext uri="{FF2B5EF4-FFF2-40B4-BE49-F238E27FC236}">
                <a16:creationId xmlns:a16="http://schemas.microsoft.com/office/drawing/2014/main" id="{8835AE42-10BE-466A-9A96-9FA26CE30B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30589" y="55033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481430" y="649217"/>
            <a:ext cx="4697835" cy="289849"/>
          </a:xfrm>
        </p:spPr>
        <p:txBody>
          <a:bodyPr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09536" y="2457974"/>
            <a:ext cx="10041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Prof. PAOLO SAMBO</a:t>
            </a:r>
          </a:p>
          <a:p>
            <a:pPr algn="ctr"/>
            <a:endParaRPr lang="it-IT" sz="4000" dirty="0"/>
          </a:p>
          <a:p>
            <a:pPr algn="ctr"/>
            <a:r>
              <a:rPr lang="it-IT" sz="2800" dirty="0" smtClean="0"/>
              <a:t>Prorettore alle Politiche per le sedi decentrate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576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7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956730" y="2248250"/>
            <a:ext cx="7747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Dott.ssa ERIKA DE LUCA</a:t>
            </a:r>
          </a:p>
          <a:p>
            <a:pPr algn="ctr"/>
            <a:endParaRPr lang="it-IT" sz="4000" dirty="0"/>
          </a:p>
          <a:p>
            <a:pPr algn="ctr"/>
            <a:r>
              <a:rPr lang="it-IT" sz="2400" dirty="0" smtClean="0"/>
              <a:t>Assessore del Comune di Rovigo con </a:t>
            </a:r>
            <a:r>
              <a:rPr lang="it-IT" sz="2400" dirty="0"/>
              <a:t>delega </a:t>
            </a:r>
            <a:r>
              <a:rPr lang="it-IT" sz="2400" dirty="0" smtClean="0"/>
              <a:t>alla cultura, </a:t>
            </a:r>
            <a:r>
              <a:rPr lang="it-IT" sz="2400" dirty="0"/>
              <a:t>s</a:t>
            </a:r>
            <a:r>
              <a:rPr lang="it-IT" sz="2400" dirty="0" smtClean="0"/>
              <a:t>cuola </a:t>
            </a:r>
            <a:r>
              <a:rPr lang="it-IT" sz="2400" dirty="0"/>
              <a:t>e formazione </a:t>
            </a:r>
            <a:r>
              <a:rPr lang="it-IT" sz="2400" dirty="0" smtClean="0"/>
              <a:t>professionale, sistema bibliotecario, associazionismo e organismi partecipati</a:t>
            </a:r>
          </a:p>
          <a:p>
            <a:pPr algn="ctr"/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8434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7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314972" y="2080470"/>
            <a:ext cx="90307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Dott.ssa NADJA BALA</a:t>
            </a:r>
          </a:p>
          <a:p>
            <a:pPr algn="ctr"/>
            <a:endParaRPr lang="it-IT" sz="4000" dirty="0"/>
          </a:p>
          <a:p>
            <a:pPr algn="ctr"/>
            <a:r>
              <a:rPr lang="it-IT" sz="2400" dirty="0"/>
              <a:t>Assessore del Comune di Rovigo con delega all’integrazione scolastica dei minori, alle politiche giovanili, sociali, del lavoro, per l’accoglienza e l’inclusione, per la famiglia, pari opportunità, servizi demografici, toponomastica, benessere animale e statistica</a:t>
            </a:r>
          </a:p>
        </p:txBody>
      </p:sp>
    </p:spTree>
    <p:extLst>
      <p:ext uri="{BB962C8B-B14F-4D97-AF65-F5344CB8AC3E}">
        <p14:creationId xmlns:p14="http://schemas.microsoft.com/office/powerpoint/2010/main" val="23135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4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09536" y="2457974"/>
            <a:ext cx="10305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Dott.ssa MARIA CRISTINA ACQUAVIVA</a:t>
            </a:r>
          </a:p>
          <a:p>
            <a:pPr algn="ctr"/>
            <a:endParaRPr lang="it-IT" sz="4000" dirty="0"/>
          </a:p>
          <a:p>
            <a:pPr algn="ctr"/>
            <a:r>
              <a:rPr lang="it-IT" sz="4000" dirty="0" smtClean="0"/>
              <a:t>Presidente del Consorzio Università Rovigo - CUR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7371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7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09536" y="2357305"/>
            <a:ext cx="100416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Prof. FABIO GRIGENTI</a:t>
            </a:r>
          </a:p>
          <a:p>
            <a:pPr algn="ctr"/>
            <a:endParaRPr lang="it-IT" sz="4000" dirty="0" smtClean="0"/>
          </a:p>
          <a:p>
            <a:pPr algn="ctr"/>
            <a:r>
              <a:rPr lang="it-IT" sz="2400" dirty="0"/>
              <a:t>Presidente della Scuola di Scienze Umane, Sociali e del Patrimonio Culturale</a:t>
            </a:r>
          </a:p>
        </p:txBody>
      </p:sp>
    </p:spTree>
    <p:extLst>
      <p:ext uri="{BB962C8B-B14F-4D97-AF65-F5344CB8AC3E}">
        <p14:creationId xmlns:p14="http://schemas.microsoft.com/office/powerpoint/2010/main" val="32304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172CC4E-61BC-4EDC-9FF1-36FCC0BA2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6" y="1299182"/>
            <a:ext cx="11280647" cy="3195831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/>
              <a:t>La Commissione Paritetica Docenti Studenti (CPDS) è un organo della Scuola di Scienze umane, sociali e del patrimonio culturale, la struttura che coordina tutti i corsi di laurea di area umanistica: le CPDS sono gli unici organi di Ateneo formati da studentesse/studenti e docenti in numero uguale e si occupano di migliorare la qualità della didattica.</a:t>
            </a:r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r>
              <a:rPr lang="it-IT" sz="1600" b="1" dirty="0"/>
              <a:t>COSA FA LA COMMISSIONE PARITETICA</a:t>
            </a:r>
            <a:r>
              <a:rPr lang="it-IT" sz="1600" dirty="0"/>
              <a:t>: Fa «da cerniera» tra i corsi di laurea, la Scuola e l’Ateneo; verificano che i corsi di laurea, per migliorare il proprio funzionamento, coinvolgano studentesse e studenti, valorizzando le opinione di tutte e di tutti; organizzano momenti di discussione su temi importanti per la vita dei corsi di studi.</a:t>
            </a:r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r>
              <a:rPr lang="it-IT" sz="1600" b="1" dirty="0"/>
              <a:t>QUALI SONO GLI OBIETTIVI DELLA COMMISSIONE PARITETICA</a:t>
            </a:r>
            <a:r>
              <a:rPr lang="it-IT" sz="1600" dirty="0"/>
              <a:t>: In particolare, la sua missione è prendere in carico le segnalazioni degli studenti e dei loro rappresentanti in modo condiviso incoraggiare il dialogo tra studenti e docenti; promuovere la partecipazione di tutte le componenti coinvolte nella vita universitaria.</a:t>
            </a:r>
          </a:p>
          <a:p>
            <a:pPr marL="0" indent="0" algn="just">
              <a:buNone/>
            </a:pPr>
            <a:endParaRPr lang="it-IT" sz="16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DDA4DE-DEAB-4F9F-B6FD-4BD42E16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latin typeface="+mj-lt"/>
              </a:rPr>
              <a:t>COMMISSIONE</a:t>
            </a:r>
            <a:r>
              <a:rPr lang="it-IT" sz="1800" dirty="0"/>
              <a:t> </a:t>
            </a:r>
            <a:r>
              <a:rPr lang="it-IT" sz="3600" dirty="0">
                <a:latin typeface="+mj-lt"/>
              </a:rPr>
              <a:t>PARITETICA DOCENTI - STUDENTI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49D19A5-1721-4078-9F0F-2E693A1C1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6" t="51651" r="13714" b="9514"/>
          <a:stretch/>
        </p:blipFill>
        <p:spPr>
          <a:xfrm>
            <a:off x="6312834" y="4586432"/>
            <a:ext cx="5699358" cy="2147999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7D6DB6F-A8D9-4201-9E08-3149F82B45F6}"/>
              </a:ext>
            </a:extLst>
          </p:cNvPr>
          <p:cNvCxnSpPr/>
          <p:nvPr/>
        </p:nvCxnSpPr>
        <p:spPr>
          <a:xfrm>
            <a:off x="5869619" y="5575653"/>
            <a:ext cx="3238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49B11C7-3EDE-407B-92EC-70C81524F3D5}"/>
              </a:ext>
            </a:extLst>
          </p:cNvPr>
          <p:cNvSpPr txBox="1"/>
          <p:nvPr/>
        </p:nvSpPr>
        <p:spPr>
          <a:xfrm>
            <a:off x="500444" y="4636403"/>
            <a:ext cx="524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CONTATTARE LA COMMISSIONE PARITETICA: </a:t>
            </a:r>
            <a:r>
              <a:rPr lang="it-IT" sz="1600" dirty="0"/>
              <a:t>per esporre problemi, difficoltà, ma anche per dare suggerimento o segnalare aspetti positivi che ti sembra utile far conoscere. Nella Commissione ci sono un/una docente e un/una rappresentante per ogni dipartimento, puoi contattare le persone di riferimento per il dipartimento del tuo corso di laurea.</a:t>
            </a:r>
          </a:p>
        </p:txBody>
      </p:sp>
    </p:spTree>
    <p:extLst>
      <p:ext uri="{BB962C8B-B14F-4D97-AF65-F5344CB8AC3E}">
        <p14:creationId xmlns:p14="http://schemas.microsoft.com/office/powerpoint/2010/main" val="29528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 txBox="1">
            <a:spLocks/>
          </p:cNvSpPr>
          <p:nvPr/>
        </p:nvSpPr>
        <p:spPr>
          <a:xfrm>
            <a:off x="3481430" y="649217"/>
            <a:ext cx="4697835" cy="28984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1400" smtClean="0">
                <a:solidFill>
                  <a:srgbClr val="C00000"/>
                </a:solidFill>
              </a:rPr>
              <a:t>Scuola di Scienze Umane, Sociali e del Patrimonio Culturale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7" name="Picture 4" descr="UniPd Università degli studi di Padova: informazioni utili - Unid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4" y="266084"/>
            <a:ext cx="2336659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partimento di Filosofia, sociologia, pedagogia e psicologia applicata ( FISPPA)h1.desc-dip-logo{display:none;} | Università di Pa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46" y="122628"/>
            <a:ext cx="3150516" cy="12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524696" y="2449585"/>
            <a:ext cx="8611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Prof. EGIDIO ROBUSTO</a:t>
            </a:r>
          </a:p>
          <a:p>
            <a:pPr algn="ctr"/>
            <a:endParaRPr lang="it-IT" sz="4000" dirty="0" smtClean="0"/>
          </a:p>
          <a:p>
            <a:pPr algn="ctr"/>
            <a:r>
              <a:rPr lang="it-IT" sz="2400" dirty="0" smtClean="0"/>
              <a:t>Direttore del Dipartimento di Filosofia, Sociologia, Pedagogia e Psicologia Applicata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231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4_TF00475556" id="{97224414-73CF-415E-9643-8AA7D33D002D}" vid="{550B97C1-CA5D-44CA-938D-6C63D2D732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www.w3.org/XML/1998/namespace"/>
    <ds:schemaRef ds:uri="http://purl.org/dc/elements/1.1/"/>
    <ds:schemaRef ds:uri="6dc4bcd6-49db-4c07-9060-8acfc67cef9f"/>
    <ds:schemaRef ds:uri="http://schemas.microsoft.com/sharepoint/v3"/>
    <ds:schemaRef ds:uri="http://purl.org/dc/dcmitype/"/>
    <ds:schemaRef ds:uri="http://schemas.microsoft.com/office/2006/documentManagement/types"/>
    <ds:schemaRef ds:uri="fb0879af-3eba-417a-a55a-ffe6dcd6ca7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</Template>
  <TotalTime>0</TotalTime>
  <Words>1450</Words>
  <Application>Microsoft Office PowerPoint</Application>
  <PresentationFormat>Widescreen</PresentationFormat>
  <Paragraphs>256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Microsoft YaHei</vt:lpstr>
      <vt:lpstr>Arial</vt:lpstr>
      <vt:lpstr>Arial Unicode MS</vt:lpstr>
      <vt:lpstr>Calibri</vt:lpstr>
      <vt:lpstr>Calibri Light</vt:lpstr>
      <vt:lpstr>Cambria</vt:lpstr>
      <vt:lpstr>Corbel</vt:lpstr>
      <vt:lpstr>Times New Roman</vt:lpstr>
      <vt:lpstr>Tema di Office</vt:lpstr>
      <vt:lpstr>WELCOME DAY   ORIENTAMENTO ALLE MATRICOLE</vt:lpstr>
      <vt:lpstr>Presentazione standard di PowerPoint</vt:lpstr>
      <vt:lpstr>Scuola di Scienze Umane, Sociali e del Patrimonio Culturale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COMMISSIONE PARITETICA DOCENTI - STUDENTI</vt:lpstr>
      <vt:lpstr>Presentazione standard di PowerPoint</vt:lpstr>
      <vt:lpstr>RAPPRESENTANTI DEGLI STUDENTI E DELLE STUDENTESSE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Primo anno comune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SITI WEB DI RIFERIMENTO</vt:lpstr>
      <vt:lpstr>PIATTAFORMA MOODLE: https://ssu.elearning.unipd.it/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 ORARI UNIPD</vt:lpstr>
      <vt:lpstr>SERVIZI AL «CUBO»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2020-09-02T13:35:41Z</dcterms:created>
  <dcterms:modified xsi:type="dcterms:W3CDTF">2024-09-30T10:41:34Z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