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Lst>
  <p:sldSz cx="10080625" cy="7559675"/>
  <p:notesSz cx="7559675" cy="10691813"/>
  <p:embeddedFontLst>
    <p:embeddedFont>
      <p:font typeface="等线" panose="02010600030101010101" pitchFamily="2" charset="-122"/>
      <p:regular r:id="rId42"/>
      <p:bold r:id="rId43"/>
    </p:embeddedFont>
    <p:embeddedFont>
      <p:font typeface="Candara" panose="020E0502030303020204" pitchFamily="34" charset="0"/>
      <p:regular r:id="rId44"/>
      <p:bold r:id="rId45"/>
      <p:italic r:id="rId46"/>
      <p:boldItalic r:id="rId47"/>
    </p:embeddedFont>
    <p:embeddedFont>
      <p:font typeface="Consolas" panose="020B0609020204030204" pitchFamily="49" charset="0"/>
      <p:regular r:id="rId48"/>
      <p:bold r:id="rId49"/>
      <p:italic r:id="rId50"/>
      <p:boldItalic r:id="rId51"/>
    </p:embeddedFont>
    <p:embeddedFont>
      <p:font typeface="Garamond" panose="02020404030301010803" pitchFamily="18" charset="0"/>
      <p:regular r:id="rId52"/>
      <p:bold r:id="rId53"/>
      <p:italic r:id="rId54"/>
      <p:boldItalic r:id="rId55"/>
    </p:embeddedFont>
    <p:embeddedFont>
      <p:font typeface="Tahoma" panose="020B0604030504040204" pitchFamily="3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NWaiSKL1zq45XzRdrKnrCLbLA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386"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5650" y="5078412"/>
            <a:ext cx="6046787" cy="481012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79775" cy="533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312" y="0"/>
            <a:ext cx="3279775" cy="533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6825"/>
            <a:ext cx="3279775" cy="533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312"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‹N›</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7" name="Google Shape;187;p15: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0" name="Google Shape;200;p17: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2" name="Google Shape;212;p18: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7" name="Google Shape;217;p19: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6" name="Google Shape;226;p20: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4" name="Google Shape;234;p21: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9" name="Google Shape;239;p22: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4" name="Google Shape;244;p23: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2" name="Google Shape;252;p24: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2" name="Google Shape;262;p25: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6: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9" name="Google Shape;269;p26: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a:extLst>
              <a:ext uri="{FF2B5EF4-FFF2-40B4-BE49-F238E27FC236}">
                <a16:creationId xmlns:a16="http://schemas.microsoft.com/office/drawing/2014/main" id="{3DE03BE2-390A-47F5-BF5D-AFC203DBA356}"/>
              </a:ext>
            </a:extLst>
          </p:cNvPr>
          <p:cNvSpPr>
            <a:spLocks noGrp="1" noRot="1" noChangeAspect="1" noChangeArrowheads="1" noTextEdit="1"/>
          </p:cNvSpPr>
          <p:nvPr>
            <p:ph type="sldImg"/>
          </p:nvPr>
        </p:nvSpPr>
        <p:spPr/>
      </p:sp>
      <p:sp>
        <p:nvSpPr>
          <p:cNvPr id="34819" name="Segnaposto note 2">
            <a:extLst>
              <a:ext uri="{FF2B5EF4-FFF2-40B4-BE49-F238E27FC236}">
                <a16:creationId xmlns:a16="http://schemas.microsoft.com/office/drawing/2014/main" id="{C5B9E04B-3EEA-4E77-B664-9146D3D325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ndParaRPr>
          </a:p>
        </p:txBody>
      </p:sp>
      <p:sp>
        <p:nvSpPr>
          <p:cNvPr id="34820" name="Segnaposto numero diapositiva 3">
            <a:extLst>
              <a:ext uri="{FF2B5EF4-FFF2-40B4-BE49-F238E27FC236}">
                <a16:creationId xmlns:a16="http://schemas.microsoft.com/office/drawing/2014/main" id="{3575F97A-B744-4A50-886C-E7521208BAA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E3479C5-986C-4140-A5F1-86F8187E1359}" type="slidenum">
              <a:rPr lang="en-GB" altLang="zh-CN" sz="1400" smtClean="0"/>
              <a:pPr>
                <a:spcBef>
                  <a:spcPct val="0"/>
                </a:spcBef>
              </a:pPr>
              <a:t>28</a:t>
            </a:fld>
            <a:endParaRPr lang="en-GB" altLang="zh-CN"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p:nvPr/>
        </p:nvSpPr>
        <p:spPr>
          <a:xfrm>
            <a:off x="4278312"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a:p>
        </p:txBody>
      </p:sp>
      <p:sp>
        <p:nvSpPr>
          <p:cNvPr id="118" name="Google Shape;118;p5:notes"/>
          <p:cNvSpPr>
            <a:spLocks noGrp="1" noRot="1" noChangeAspect="1"/>
          </p:cNvSpPr>
          <p:nvPr>
            <p:ph type="sldImg" idx="2"/>
          </p:nvPr>
        </p:nvSpPr>
        <p:spPr>
          <a:xfrm>
            <a:off x="1106487" y="812800"/>
            <a:ext cx="5345112" cy="400843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9" name="Google Shape;119;p5: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755650" y="5078412"/>
            <a:ext cx="6046787" cy="4810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Center" type="tx">
  <p:cSld name="TITLE_AND_BODY">
    <p:spTree>
      <p:nvGrpSpPr>
        <p:cNvPr id="1" name="Shape 13"/>
        <p:cNvGrpSpPr/>
        <p:nvPr/>
      </p:nvGrpSpPr>
      <p:grpSpPr>
        <a:xfrm>
          <a:off x="0" y="0"/>
          <a:ext cx="0" cy="0"/>
          <a:chOff x="0" y="0"/>
          <a:chExt cx="0" cy="0"/>
        </a:xfrm>
      </p:grpSpPr>
      <p:sp>
        <p:nvSpPr>
          <p:cNvPr id="14" name="Google Shape;14;p28"/>
          <p:cNvSpPr txBox="1">
            <a:spLocks noGrp="1"/>
          </p:cNvSpPr>
          <p:nvPr>
            <p:ph type="title"/>
          </p:nvPr>
        </p:nvSpPr>
        <p:spPr>
          <a:xfrm>
            <a:off x="315020" y="3130180"/>
            <a:ext cx="9450586" cy="3504225"/>
          </a:xfrm>
          <a:prstGeom prst="rect">
            <a:avLst/>
          </a:prstGeom>
          <a:noFill/>
          <a:ln>
            <a:noFill/>
          </a:ln>
        </p:spPr>
        <p:txBody>
          <a:bodyPr spcFirstLastPara="1" wrap="square" lIns="50800" tIns="50800" rIns="50800" bIns="50800" anchor="t" anchorCtr="0">
            <a:noAutofit/>
          </a:bodyPr>
          <a:lstStyle>
            <a:lvl1pPr lvl="0" algn="l">
              <a:lnSpc>
                <a:spcPct val="80000"/>
              </a:lnSpc>
              <a:spcBef>
                <a:spcPts val="0"/>
              </a:spcBef>
              <a:spcAft>
                <a:spcPts val="0"/>
              </a:spcAft>
              <a:buSzPts val="1400"/>
              <a:buNone/>
              <a:defRPr sz="9882" cap="none">
                <a:solidFill>
                  <a:schemeClr val="accent1"/>
                </a:solidFill>
                <a:latin typeface="Arial"/>
                <a:ea typeface="Arial"/>
                <a:cs typeface="Arial"/>
                <a:sym typeface="Arial"/>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5" name="Google Shape;15;p28"/>
          <p:cNvSpPr txBox="1">
            <a:spLocks noGrp="1"/>
          </p:cNvSpPr>
          <p:nvPr>
            <p:ph type="sldNum" idx="12"/>
          </p:nvPr>
        </p:nvSpPr>
        <p:spPr>
          <a:xfrm>
            <a:off x="9451975" y="334962"/>
            <a:ext cx="315912" cy="354012"/>
          </a:xfrm>
          <a:prstGeom prst="rect">
            <a:avLst/>
          </a:prstGeom>
          <a:noFill/>
          <a:ln>
            <a:noFill/>
          </a:ln>
        </p:spPr>
        <p:txBody>
          <a:bodyPr spcFirstLastPara="1" wrap="square" lIns="50800" tIns="50800" rIns="50800" bIns="50800" anchor="t" anchorCtr="0">
            <a:noAutofit/>
          </a:bodyPr>
          <a:lstStyle>
            <a:lvl1pPr marL="0" marR="0" lvl="0" indent="0" algn="r">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1pPr>
            <a:lvl2pPr marL="0" marR="0" lvl="1" indent="0" algn="r">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2pPr>
            <a:lvl3pPr marL="0" marR="0" lvl="2" indent="0" algn="r">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3pPr>
            <a:lvl4pPr marL="0" marR="0" lvl="3" indent="0" algn="r">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4pPr>
            <a:lvl5pPr marL="0" marR="0" lvl="4" indent="0" algn="r">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5pPr>
            <a:lvl6pPr marL="0" marR="0" lvl="5" indent="0" algn="r">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6pPr>
            <a:lvl7pPr marL="0" marR="0" lvl="6" indent="0" algn="r">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7pPr>
            <a:lvl8pPr marL="0" marR="0" lvl="7" indent="0" algn="r">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8pPr>
            <a:lvl9pPr marL="0" marR="0" lvl="8" indent="0" algn="r">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73" name="Google Shape;73;p38"/>
          <p:cNvSpPr txBox="1">
            <a:spLocks noGrp="1"/>
          </p:cNvSpPr>
          <p:nvPr>
            <p:ph type="body" idx="1"/>
          </p:nvPr>
        </p:nvSpPr>
        <p:spPr>
          <a:xfrm>
            <a:off x="503238" y="1768475"/>
            <a:ext cx="4457700" cy="4987925"/>
          </a:xfrm>
          <a:prstGeom prst="rect">
            <a:avLst/>
          </a:prstGeom>
          <a:noFill/>
          <a:ln>
            <a:noFill/>
          </a:ln>
        </p:spPr>
        <p:txBody>
          <a:bodyPr spcFirstLastPara="1" wrap="square" lIns="0" tIns="28200" rIns="0" bIns="0" anchor="t" anchorCtr="0">
            <a:noAutofit/>
          </a:bodyPr>
          <a:lstStyle>
            <a:lvl1pPr marL="457200" lvl="0" indent="-406400" algn="l">
              <a:lnSpc>
                <a:spcPct val="93000"/>
              </a:lnSpc>
              <a:spcBef>
                <a:spcPts val="0"/>
              </a:spcBef>
              <a:spcAft>
                <a:spcPts val="0"/>
              </a:spcAft>
              <a:buSzPts val="2800"/>
              <a:buChar char="•"/>
              <a:defRPr sz="2800"/>
            </a:lvl1pPr>
            <a:lvl2pPr marL="914400" lvl="1" indent="-381000" algn="l">
              <a:lnSpc>
                <a:spcPct val="93000"/>
              </a:lnSpc>
              <a:spcBef>
                <a:spcPts val="1413"/>
              </a:spcBef>
              <a:spcAft>
                <a:spcPts val="0"/>
              </a:spcAft>
              <a:buSzPts val="2400"/>
              <a:buChar char="–"/>
              <a:defRPr sz="2400"/>
            </a:lvl2pPr>
            <a:lvl3pPr marL="1371600" lvl="2" indent="-355600" algn="l">
              <a:lnSpc>
                <a:spcPct val="93000"/>
              </a:lnSpc>
              <a:spcBef>
                <a:spcPts val="1138"/>
              </a:spcBef>
              <a:spcAft>
                <a:spcPts val="0"/>
              </a:spcAft>
              <a:buSzPts val="2000"/>
              <a:buChar char="•"/>
              <a:defRPr sz="2000"/>
            </a:lvl3pPr>
            <a:lvl4pPr marL="1828800" lvl="3" indent="-342900" algn="l">
              <a:lnSpc>
                <a:spcPct val="93000"/>
              </a:lnSpc>
              <a:spcBef>
                <a:spcPts val="850"/>
              </a:spcBef>
              <a:spcAft>
                <a:spcPts val="0"/>
              </a:spcAft>
              <a:buSzPts val="1800"/>
              <a:buChar char="–"/>
              <a:defRPr sz="1800"/>
            </a:lvl4pPr>
            <a:lvl5pPr marL="2286000" lvl="4" indent="-342900" algn="l">
              <a:lnSpc>
                <a:spcPct val="93000"/>
              </a:lnSpc>
              <a:spcBef>
                <a:spcPts val="575"/>
              </a:spcBef>
              <a:spcAft>
                <a:spcPts val="0"/>
              </a:spcAft>
              <a:buSzPts val="1800"/>
              <a:buChar char="»"/>
              <a:defRPr sz="1800"/>
            </a:lvl5pPr>
            <a:lvl6pPr marL="2743200" lvl="5" indent="-228600" algn="l">
              <a:lnSpc>
                <a:spcPct val="93000"/>
              </a:lnSpc>
              <a:spcBef>
                <a:spcPts val="288"/>
              </a:spcBef>
              <a:spcAft>
                <a:spcPts val="0"/>
              </a:spcAft>
              <a:buSzPts val="1400"/>
              <a:buNone/>
              <a:defRPr sz="1800"/>
            </a:lvl6pPr>
            <a:lvl7pPr marL="3200400" lvl="6" indent="-228600" algn="l">
              <a:lnSpc>
                <a:spcPct val="93000"/>
              </a:lnSpc>
              <a:spcBef>
                <a:spcPts val="288"/>
              </a:spcBef>
              <a:spcAft>
                <a:spcPts val="0"/>
              </a:spcAft>
              <a:buSzPts val="1400"/>
              <a:buNone/>
              <a:defRPr sz="1800"/>
            </a:lvl7pPr>
            <a:lvl8pPr marL="3657600" lvl="7" indent="-228600" algn="l">
              <a:lnSpc>
                <a:spcPct val="93000"/>
              </a:lnSpc>
              <a:spcBef>
                <a:spcPts val="288"/>
              </a:spcBef>
              <a:spcAft>
                <a:spcPts val="0"/>
              </a:spcAft>
              <a:buSzPts val="1400"/>
              <a:buNone/>
              <a:defRPr sz="1800"/>
            </a:lvl8pPr>
            <a:lvl9pPr marL="4114800" lvl="8" indent="-228600" algn="l">
              <a:lnSpc>
                <a:spcPct val="93000"/>
              </a:lnSpc>
              <a:spcBef>
                <a:spcPts val="288"/>
              </a:spcBef>
              <a:spcAft>
                <a:spcPts val="288"/>
              </a:spcAft>
              <a:buSzPts val="1400"/>
              <a:buNone/>
              <a:defRPr sz="1800"/>
            </a:lvl9pPr>
          </a:lstStyle>
          <a:p>
            <a:endParaRPr/>
          </a:p>
        </p:txBody>
      </p:sp>
      <p:sp>
        <p:nvSpPr>
          <p:cNvPr id="74" name="Google Shape;74;p38"/>
          <p:cNvSpPr txBox="1">
            <a:spLocks noGrp="1"/>
          </p:cNvSpPr>
          <p:nvPr>
            <p:ph type="body" idx="2"/>
          </p:nvPr>
        </p:nvSpPr>
        <p:spPr>
          <a:xfrm>
            <a:off x="5113338" y="1768475"/>
            <a:ext cx="4459287" cy="4987925"/>
          </a:xfrm>
          <a:prstGeom prst="rect">
            <a:avLst/>
          </a:prstGeom>
          <a:noFill/>
          <a:ln>
            <a:noFill/>
          </a:ln>
        </p:spPr>
        <p:txBody>
          <a:bodyPr spcFirstLastPara="1" wrap="square" lIns="0" tIns="28200" rIns="0" bIns="0" anchor="t" anchorCtr="0">
            <a:noAutofit/>
          </a:bodyPr>
          <a:lstStyle>
            <a:lvl1pPr marL="457200" lvl="0" indent="-406400" algn="l">
              <a:lnSpc>
                <a:spcPct val="93000"/>
              </a:lnSpc>
              <a:spcBef>
                <a:spcPts val="0"/>
              </a:spcBef>
              <a:spcAft>
                <a:spcPts val="0"/>
              </a:spcAft>
              <a:buSzPts val="2800"/>
              <a:buChar char="•"/>
              <a:defRPr sz="2800"/>
            </a:lvl1pPr>
            <a:lvl2pPr marL="914400" lvl="1" indent="-381000" algn="l">
              <a:lnSpc>
                <a:spcPct val="93000"/>
              </a:lnSpc>
              <a:spcBef>
                <a:spcPts val="1413"/>
              </a:spcBef>
              <a:spcAft>
                <a:spcPts val="0"/>
              </a:spcAft>
              <a:buSzPts val="2400"/>
              <a:buChar char="–"/>
              <a:defRPr sz="2400"/>
            </a:lvl2pPr>
            <a:lvl3pPr marL="1371600" lvl="2" indent="-355600" algn="l">
              <a:lnSpc>
                <a:spcPct val="93000"/>
              </a:lnSpc>
              <a:spcBef>
                <a:spcPts val="1138"/>
              </a:spcBef>
              <a:spcAft>
                <a:spcPts val="0"/>
              </a:spcAft>
              <a:buSzPts val="2000"/>
              <a:buChar char="•"/>
              <a:defRPr sz="2000"/>
            </a:lvl3pPr>
            <a:lvl4pPr marL="1828800" lvl="3" indent="-342900" algn="l">
              <a:lnSpc>
                <a:spcPct val="93000"/>
              </a:lnSpc>
              <a:spcBef>
                <a:spcPts val="850"/>
              </a:spcBef>
              <a:spcAft>
                <a:spcPts val="0"/>
              </a:spcAft>
              <a:buSzPts val="1800"/>
              <a:buChar char="–"/>
              <a:defRPr sz="1800"/>
            </a:lvl4pPr>
            <a:lvl5pPr marL="2286000" lvl="4" indent="-342900" algn="l">
              <a:lnSpc>
                <a:spcPct val="93000"/>
              </a:lnSpc>
              <a:spcBef>
                <a:spcPts val="575"/>
              </a:spcBef>
              <a:spcAft>
                <a:spcPts val="0"/>
              </a:spcAft>
              <a:buSzPts val="1800"/>
              <a:buChar char="»"/>
              <a:defRPr sz="1800"/>
            </a:lvl5pPr>
            <a:lvl6pPr marL="2743200" lvl="5" indent="-228600" algn="l">
              <a:lnSpc>
                <a:spcPct val="93000"/>
              </a:lnSpc>
              <a:spcBef>
                <a:spcPts val="288"/>
              </a:spcBef>
              <a:spcAft>
                <a:spcPts val="0"/>
              </a:spcAft>
              <a:buSzPts val="1400"/>
              <a:buNone/>
              <a:defRPr sz="1800"/>
            </a:lvl6pPr>
            <a:lvl7pPr marL="3200400" lvl="6" indent="-228600" algn="l">
              <a:lnSpc>
                <a:spcPct val="93000"/>
              </a:lnSpc>
              <a:spcBef>
                <a:spcPts val="288"/>
              </a:spcBef>
              <a:spcAft>
                <a:spcPts val="0"/>
              </a:spcAft>
              <a:buSzPts val="1400"/>
              <a:buNone/>
              <a:defRPr sz="1800"/>
            </a:lvl7pPr>
            <a:lvl8pPr marL="3657600" lvl="7" indent="-228600" algn="l">
              <a:lnSpc>
                <a:spcPct val="93000"/>
              </a:lnSpc>
              <a:spcBef>
                <a:spcPts val="288"/>
              </a:spcBef>
              <a:spcAft>
                <a:spcPts val="0"/>
              </a:spcAft>
              <a:buSzPts val="1400"/>
              <a:buNone/>
              <a:defRPr sz="1800"/>
            </a:lvl8pPr>
            <a:lvl9pPr marL="4114800" lvl="8" indent="-228600" algn="l">
              <a:lnSpc>
                <a:spcPct val="93000"/>
              </a:lnSpc>
              <a:spcBef>
                <a:spcPts val="288"/>
              </a:spcBef>
              <a:spcAft>
                <a:spcPts val="288"/>
              </a:spcAft>
              <a:buSzPts val="1400"/>
              <a:buNone/>
              <a:defRPr sz="1800"/>
            </a:lvl9pPr>
          </a:lstStyle>
          <a:p>
            <a:endParaRPr/>
          </a:p>
        </p:txBody>
      </p:sp>
      <p:sp>
        <p:nvSpPr>
          <p:cNvPr id="75" name="Google Shape;75;p38"/>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796925" y="4857750"/>
            <a:ext cx="8567738" cy="1501775"/>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SzPts val="1400"/>
              <a:buNone/>
              <a:defRPr sz="4000" b="1" cap="none"/>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a:off x="796925" y="3203575"/>
            <a:ext cx="8567738" cy="1654175"/>
          </a:xfrm>
          <a:prstGeom prst="rect">
            <a:avLst/>
          </a:prstGeom>
          <a:noFill/>
          <a:ln>
            <a:noFill/>
          </a:ln>
        </p:spPr>
        <p:txBody>
          <a:bodyPr spcFirstLastPara="1" wrap="square" lIns="0" tIns="28200" rIns="0" bIns="0" anchor="b" anchorCtr="0">
            <a:noAutofit/>
          </a:bodyPr>
          <a:lstStyle>
            <a:lvl1pPr marL="457200" lvl="0" indent="-228600" algn="l">
              <a:lnSpc>
                <a:spcPct val="93000"/>
              </a:lnSpc>
              <a:spcBef>
                <a:spcPts val="0"/>
              </a:spcBef>
              <a:spcAft>
                <a:spcPts val="0"/>
              </a:spcAft>
              <a:buSzPts val="2000"/>
              <a:buNone/>
              <a:defRPr sz="2000"/>
            </a:lvl1pPr>
            <a:lvl2pPr marL="914400" lvl="1" indent="-228600" algn="l">
              <a:lnSpc>
                <a:spcPct val="93000"/>
              </a:lnSpc>
              <a:spcBef>
                <a:spcPts val="1413"/>
              </a:spcBef>
              <a:spcAft>
                <a:spcPts val="0"/>
              </a:spcAft>
              <a:buSzPts val="1800"/>
              <a:buNone/>
              <a:defRPr sz="1800"/>
            </a:lvl2pPr>
            <a:lvl3pPr marL="1371600" lvl="2" indent="-228600" algn="l">
              <a:lnSpc>
                <a:spcPct val="93000"/>
              </a:lnSpc>
              <a:spcBef>
                <a:spcPts val="1138"/>
              </a:spcBef>
              <a:spcAft>
                <a:spcPts val="0"/>
              </a:spcAft>
              <a:buSzPts val="1600"/>
              <a:buNone/>
              <a:defRPr sz="1600"/>
            </a:lvl3pPr>
            <a:lvl4pPr marL="1828800" lvl="3" indent="-228600" algn="l">
              <a:lnSpc>
                <a:spcPct val="93000"/>
              </a:lnSpc>
              <a:spcBef>
                <a:spcPts val="850"/>
              </a:spcBef>
              <a:spcAft>
                <a:spcPts val="0"/>
              </a:spcAft>
              <a:buSzPts val="1400"/>
              <a:buNone/>
              <a:defRPr sz="1400"/>
            </a:lvl4pPr>
            <a:lvl5pPr marL="2286000" lvl="4" indent="-228600" algn="l">
              <a:lnSpc>
                <a:spcPct val="93000"/>
              </a:lnSpc>
              <a:spcBef>
                <a:spcPts val="575"/>
              </a:spcBef>
              <a:spcAft>
                <a:spcPts val="0"/>
              </a:spcAft>
              <a:buSzPts val="1400"/>
              <a:buNone/>
              <a:defRPr sz="1400"/>
            </a:lvl5pPr>
            <a:lvl6pPr marL="2743200" lvl="5" indent="-228600" algn="l">
              <a:lnSpc>
                <a:spcPct val="93000"/>
              </a:lnSpc>
              <a:spcBef>
                <a:spcPts val="288"/>
              </a:spcBef>
              <a:spcAft>
                <a:spcPts val="0"/>
              </a:spcAft>
              <a:buSzPts val="1400"/>
              <a:buNone/>
              <a:defRPr sz="1400"/>
            </a:lvl6pPr>
            <a:lvl7pPr marL="3200400" lvl="6" indent="-228600" algn="l">
              <a:lnSpc>
                <a:spcPct val="93000"/>
              </a:lnSpc>
              <a:spcBef>
                <a:spcPts val="288"/>
              </a:spcBef>
              <a:spcAft>
                <a:spcPts val="0"/>
              </a:spcAft>
              <a:buSzPts val="1400"/>
              <a:buNone/>
              <a:defRPr sz="1400"/>
            </a:lvl7pPr>
            <a:lvl8pPr marL="3657600" lvl="7" indent="-228600" algn="l">
              <a:lnSpc>
                <a:spcPct val="93000"/>
              </a:lnSpc>
              <a:spcBef>
                <a:spcPts val="288"/>
              </a:spcBef>
              <a:spcAft>
                <a:spcPts val="0"/>
              </a:spcAft>
              <a:buSzPts val="1400"/>
              <a:buNone/>
              <a:defRPr sz="1400"/>
            </a:lvl8pPr>
            <a:lvl9pPr marL="4114800" lvl="8" indent="-228600" algn="l">
              <a:lnSpc>
                <a:spcPct val="93000"/>
              </a:lnSpc>
              <a:spcBef>
                <a:spcPts val="288"/>
              </a:spcBef>
              <a:spcAft>
                <a:spcPts val="288"/>
              </a:spcAft>
              <a:buSzPts val="1400"/>
              <a:buNone/>
              <a:defRPr sz="1400"/>
            </a:lvl9pPr>
          </a:lstStyle>
          <a:p>
            <a:endParaRPr/>
          </a:p>
        </p:txBody>
      </p:sp>
      <p:sp>
        <p:nvSpPr>
          <p:cNvPr id="81" name="Google Shape;81;p39"/>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84"/>
        <p:cNvGrpSpPr/>
        <p:nvPr/>
      </p:nvGrpSpPr>
      <p:grpSpPr>
        <a:xfrm>
          <a:off x="0" y="0"/>
          <a:ext cx="0" cy="0"/>
          <a:chOff x="0" y="0"/>
          <a:chExt cx="0" cy="0"/>
        </a:xfrm>
      </p:grpSpPr>
      <p:sp>
        <p:nvSpPr>
          <p:cNvPr id="85" name="Google Shape;85;p40"/>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86" name="Google Shape;86;p40"/>
          <p:cNvSpPr txBox="1">
            <a:spLocks noGrp="1"/>
          </p:cNvSpPr>
          <p:nvPr>
            <p:ph type="body" idx="1"/>
          </p:nvPr>
        </p:nvSpPr>
        <p:spPr>
          <a:xfrm>
            <a:off x="503237" y="1768475"/>
            <a:ext cx="9069387" cy="4987925"/>
          </a:xfrm>
          <a:prstGeom prst="rect">
            <a:avLst/>
          </a:prstGeom>
          <a:noFill/>
          <a:ln>
            <a:noFill/>
          </a:ln>
        </p:spPr>
        <p:txBody>
          <a:bodyPr spcFirstLastPara="1" wrap="square" lIns="0" tIns="28200" rIns="0" bIns="0" anchor="t" anchorCtr="0">
            <a:noAutofit/>
          </a:bodyPr>
          <a:lstStyle>
            <a:lvl1pPr marL="457200" lvl="0" indent="-342900" algn="l">
              <a:lnSpc>
                <a:spcPct val="93000"/>
              </a:lnSpc>
              <a:spcBef>
                <a:spcPts val="0"/>
              </a:spcBef>
              <a:spcAft>
                <a:spcPts val="0"/>
              </a:spcAft>
              <a:buSzPts val="1800"/>
              <a:buChar char="•"/>
              <a:defRPr/>
            </a:lvl1pPr>
            <a:lvl2pPr marL="914400" lvl="1" indent="-342900" algn="l">
              <a:lnSpc>
                <a:spcPct val="93000"/>
              </a:lnSpc>
              <a:spcBef>
                <a:spcPts val="1413"/>
              </a:spcBef>
              <a:spcAft>
                <a:spcPts val="0"/>
              </a:spcAft>
              <a:buSzPts val="1800"/>
              <a:buChar char="–"/>
              <a:defRPr/>
            </a:lvl2pPr>
            <a:lvl3pPr marL="1371600" lvl="2" indent="-342900" algn="l">
              <a:lnSpc>
                <a:spcPct val="93000"/>
              </a:lnSpc>
              <a:spcBef>
                <a:spcPts val="1138"/>
              </a:spcBef>
              <a:spcAft>
                <a:spcPts val="0"/>
              </a:spcAft>
              <a:buSzPts val="1800"/>
              <a:buChar char="•"/>
              <a:defRPr/>
            </a:lvl3pPr>
            <a:lvl4pPr marL="1828800" lvl="3" indent="-342900" algn="l">
              <a:lnSpc>
                <a:spcPct val="93000"/>
              </a:lnSpc>
              <a:spcBef>
                <a:spcPts val="850"/>
              </a:spcBef>
              <a:spcAft>
                <a:spcPts val="0"/>
              </a:spcAft>
              <a:buSzPts val="1800"/>
              <a:buChar char="–"/>
              <a:defRPr/>
            </a:lvl4pPr>
            <a:lvl5pPr marL="2286000" lvl="4" indent="-342900" algn="l">
              <a:lnSpc>
                <a:spcPct val="93000"/>
              </a:lnSpc>
              <a:spcBef>
                <a:spcPts val="575"/>
              </a:spcBef>
              <a:spcAft>
                <a:spcPts val="0"/>
              </a:spcAft>
              <a:buSzPts val="1800"/>
              <a:buChar char="»"/>
              <a:defRPr/>
            </a:lvl5pPr>
            <a:lvl6pPr marL="2743200" lvl="5" indent="-228600" algn="l">
              <a:lnSpc>
                <a:spcPct val="93000"/>
              </a:lnSpc>
              <a:spcBef>
                <a:spcPts val="288"/>
              </a:spcBef>
              <a:spcAft>
                <a:spcPts val="0"/>
              </a:spcAft>
              <a:buSzPts val="1400"/>
              <a:buNone/>
              <a:defRPr/>
            </a:lvl6pPr>
            <a:lvl7pPr marL="3200400" lvl="6" indent="-228600" algn="l">
              <a:lnSpc>
                <a:spcPct val="93000"/>
              </a:lnSpc>
              <a:spcBef>
                <a:spcPts val="288"/>
              </a:spcBef>
              <a:spcAft>
                <a:spcPts val="0"/>
              </a:spcAft>
              <a:buSzPts val="1400"/>
              <a:buNone/>
              <a:defRPr/>
            </a:lvl7pPr>
            <a:lvl8pPr marL="3657600" lvl="7" indent="-228600" algn="l">
              <a:lnSpc>
                <a:spcPct val="93000"/>
              </a:lnSpc>
              <a:spcBef>
                <a:spcPts val="288"/>
              </a:spcBef>
              <a:spcAft>
                <a:spcPts val="0"/>
              </a:spcAft>
              <a:buSzPts val="1400"/>
              <a:buNone/>
              <a:defRPr/>
            </a:lvl8pPr>
            <a:lvl9pPr marL="4114800" lvl="8" indent="-228600" algn="l">
              <a:lnSpc>
                <a:spcPct val="93000"/>
              </a:lnSpc>
              <a:spcBef>
                <a:spcPts val="288"/>
              </a:spcBef>
              <a:spcAft>
                <a:spcPts val="288"/>
              </a:spcAft>
              <a:buSzPts val="1400"/>
              <a:buNone/>
              <a:defRPr/>
            </a:lvl9pPr>
          </a:lstStyle>
          <a:p>
            <a:endParaRPr/>
          </a:p>
        </p:txBody>
      </p:sp>
      <p:sp>
        <p:nvSpPr>
          <p:cNvPr id="87" name="Google Shape;87;p40"/>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0"/>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0"/>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90"/>
        <p:cNvGrpSpPr/>
        <p:nvPr/>
      </p:nvGrpSpPr>
      <p:grpSpPr>
        <a:xfrm>
          <a:off x="0" y="0"/>
          <a:ext cx="0" cy="0"/>
          <a:chOff x="0" y="0"/>
          <a:chExt cx="0" cy="0"/>
        </a:xfrm>
      </p:grpSpPr>
      <p:sp>
        <p:nvSpPr>
          <p:cNvPr id="91" name="Google Shape;91;p41"/>
          <p:cNvSpPr txBox="1">
            <a:spLocks noGrp="1"/>
          </p:cNvSpPr>
          <p:nvPr>
            <p:ph type="ctrTitle"/>
          </p:nvPr>
        </p:nvSpPr>
        <p:spPr>
          <a:xfrm>
            <a:off x="755650" y="2347913"/>
            <a:ext cx="8569325" cy="1620837"/>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92" name="Google Shape;92;p41"/>
          <p:cNvSpPr txBox="1">
            <a:spLocks noGrp="1"/>
          </p:cNvSpPr>
          <p:nvPr>
            <p:ph type="subTitle" idx="1"/>
          </p:nvPr>
        </p:nvSpPr>
        <p:spPr>
          <a:xfrm>
            <a:off x="1512888" y="4283075"/>
            <a:ext cx="7056437" cy="1931988"/>
          </a:xfrm>
          <a:prstGeom prst="rect">
            <a:avLst/>
          </a:prstGeom>
          <a:noFill/>
          <a:ln>
            <a:noFill/>
          </a:ln>
        </p:spPr>
        <p:txBody>
          <a:bodyPr spcFirstLastPara="1" wrap="square" lIns="0" tIns="28200" rIns="0" bIns="0" anchor="t" anchorCtr="0">
            <a:noAutofit/>
          </a:bodyPr>
          <a:lstStyle>
            <a:lvl1pPr lvl="0" algn="ctr">
              <a:lnSpc>
                <a:spcPct val="93000"/>
              </a:lnSpc>
              <a:spcBef>
                <a:spcPts val="0"/>
              </a:spcBef>
              <a:spcAft>
                <a:spcPts val="0"/>
              </a:spcAft>
              <a:buSzPts val="3200"/>
              <a:buNone/>
              <a:defRPr/>
            </a:lvl1pPr>
            <a:lvl2pPr lvl="1" algn="ctr">
              <a:lnSpc>
                <a:spcPct val="93000"/>
              </a:lnSpc>
              <a:spcBef>
                <a:spcPts val="1413"/>
              </a:spcBef>
              <a:spcAft>
                <a:spcPts val="0"/>
              </a:spcAft>
              <a:buSzPts val="2800"/>
              <a:buNone/>
              <a:defRPr/>
            </a:lvl2pPr>
            <a:lvl3pPr lvl="2" algn="ctr">
              <a:lnSpc>
                <a:spcPct val="93000"/>
              </a:lnSpc>
              <a:spcBef>
                <a:spcPts val="1138"/>
              </a:spcBef>
              <a:spcAft>
                <a:spcPts val="0"/>
              </a:spcAft>
              <a:buSzPts val="2400"/>
              <a:buNone/>
              <a:defRPr/>
            </a:lvl3pPr>
            <a:lvl4pPr lvl="3" algn="ctr">
              <a:lnSpc>
                <a:spcPct val="93000"/>
              </a:lnSpc>
              <a:spcBef>
                <a:spcPts val="850"/>
              </a:spcBef>
              <a:spcAft>
                <a:spcPts val="0"/>
              </a:spcAft>
              <a:buSzPts val="2000"/>
              <a:buNone/>
              <a:defRPr/>
            </a:lvl4pPr>
            <a:lvl5pPr lvl="4" algn="ctr">
              <a:lnSpc>
                <a:spcPct val="93000"/>
              </a:lnSpc>
              <a:spcBef>
                <a:spcPts val="575"/>
              </a:spcBef>
              <a:spcAft>
                <a:spcPts val="0"/>
              </a:spcAft>
              <a:buSzPts val="2000"/>
              <a:buNone/>
              <a:defRPr/>
            </a:lvl5pPr>
            <a:lvl6pPr lvl="5" algn="ctr">
              <a:lnSpc>
                <a:spcPct val="93000"/>
              </a:lnSpc>
              <a:spcBef>
                <a:spcPts val="288"/>
              </a:spcBef>
              <a:spcAft>
                <a:spcPts val="0"/>
              </a:spcAft>
              <a:buSzPts val="2000"/>
              <a:buNone/>
              <a:defRPr/>
            </a:lvl6pPr>
            <a:lvl7pPr lvl="6" algn="ctr">
              <a:lnSpc>
                <a:spcPct val="93000"/>
              </a:lnSpc>
              <a:spcBef>
                <a:spcPts val="288"/>
              </a:spcBef>
              <a:spcAft>
                <a:spcPts val="0"/>
              </a:spcAft>
              <a:buSzPts val="2000"/>
              <a:buNone/>
              <a:defRPr/>
            </a:lvl7pPr>
            <a:lvl8pPr lvl="7" algn="ctr">
              <a:lnSpc>
                <a:spcPct val="93000"/>
              </a:lnSpc>
              <a:spcBef>
                <a:spcPts val="288"/>
              </a:spcBef>
              <a:spcAft>
                <a:spcPts val="0"/>
              </a:spcAft>
              <a:buSzPts val="2000"/>
              <a:buNone/>
              <a:defRPr/>
            </a:lvl8pPr>
            <a:lvl9pPr lvl="8" algn="ctr">
              <a:lnSpc>
                <a:spcPct val="93000"/>
              </a:lnSpc>
              <a:spcBef>
                <a:spcPts val="288"/>
              </a:spcBef>
              <a:spcAft>
                <a:spcPts val="288"/>
              </a:spcAft>
              <a:buSzPts val="2000"/>
              <a:buNone/>
              <a:defRPr/>
            </a:lvl9pPr>
          </a:lstStyle>
          <a:p>
            <a:endParaRPr/>
          </a:p>
        </p:txBody>
      </p:sp>
      <p:sp>
        <p:nvSpPr>
          <p:cNvPr id="93" name="Google Shape;93;p41"/>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1"/>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1"/>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503238"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24" name="Google Shape;24;p30"/>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rot="5400000">
            <a:off x="5211763" y="2395538"/>
            <a:ext cx="6454775" cy="226695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rot="5400000">
            <a:off x="600869" y="203994"/>
            <a:ext cx="6454775" cy="6650037"/>
          </a:xfrm>
          <a:prstGeom prst="rect">
            <a:avLst/>
          </a:prstGeom>
          <a:noFill/>
          <a:ln>
            <a:noFill/>
          </a:ln>
        </p:spPr>
        <p:txBody>
          <a:bodyPr spcFirstLastPara="1" wrap="square" lIns="0" tIns="28200" rIns="0" bIns="0" anchor="t" anchorCtr="0">
            <a:noAutofit/>
          </a:bodyPr>
          <a:lstStyle>
            <a:lvl1pPr marL="457200" lvl="0" indent="-342900" algn="l">
              <a:lnSpc>
                <a:spcPct val="93000"/>
              </a:lnSpc>
              <a:spcBef>
                <a:spcPts val="0"/>
              </a:spcBef>
              <a:spcAft>
                <a:spcPts val="0"/>
              </a:spcAft>
              <a:buSzPts val="1800"/>
              <a:buChar char="•"/>
              <a:defRPr/>
            </a:lvl1pPr>
            <a:lvl2pPr marL="914400" lvl="1" indent="-342900" algn="l">
              <a:lnSpc>
                <a:spcPct val="93000"/>
              </a:lnSpc>
              <a:spcBef>
                <a:spcPts val="1413"/>
              </a:spcBef>
              <a:spcAft>
                <a:spcPts val="0"/>
              </a:spcAft>
              <a:buSzPts val="1800"/>
              <a:buChar char="–"/>
              <a:defRPr/>
            </a:lvl2pPr>
            <a:lvl3pPr marL="1371600" lvl="2" indent="-342900" algn="l">
              <a:lnSpc>
                <a:spcPct val="93000"/>
              </a:lnSpc>
              <a:spcBef>
                <a:spcPts val="1138"/>
              </a:spcBef>
              <a:spcAft>
                <a:spcPts val="0"/>
              </a:spcAft>
              <a:buSzPts val="1800"/>
              <a:buChar char="•"/>
              <a:defRPr/>
            </a:lvl3pPr>
            <a:lvl4pPr marL="1828800" lvl="3" indent="-342900" algn="l">
              <a:lnSpc>
                <a:spcPct val="93000"/>
              </a:lnSpc>
              <a:spcBef>
                <a:spcPts val="850"/>
              </a:spcBef>
              <a:spcAft>
                <a:spcPts val="0"/>
              </a:spcAft>
              <a:buSzPts val="1800"/>
              <a:buChar char="–"/>
              <a:defRPr/>
            </a:lvl4pPr>
            <a:lvl5pPr marL="2286000" lvl="4" indent="-342900" algn="l">
              <a:lnSpc>
                <a:spcPct val="93000"/>
              </a:lnSpc>
              <a:spcBef>
                <a:spcPts val="575"/>
              </a:spcBef>
              <a:spcAft>
                <a:spcPts val="0"/>
              </a:spcAft>
              <a:buSzPts val="1800"/>
              <a:buChar char="»"/>
              <a:defRPr/>
            </a:lvl5pPr>
            <a:lvl6pPr marL="2743200" lvl="5" indent="-228600" algn="l">
              <a:lnSpc>
                <a:spcPct val="93000"/>
              </a:lnSpc>
              <a:spcBef>
                <a:spcPts val="288"/>
              </a:spcBef>
              <a:spcAft>
                <a:spcPts val="0"/>
              </a:spcAft>
              <a:buSzPts val="1400"/>
              <a:buNone/>
              <a:defRPr/>
            </a:lvl6pPr>
            <a:lvl7pPr marL="3200400" lvl="6" indent="-228600" algn="l">
              <a:lnSpc>
                <a:spcPct val="93000"/>
              </a:lnSpc>
              <a:spcBef>
                <a:spcPts val="288"/>
              </a:spcBef>
              <a:spcAft>
                <a:spcPts val="0"/>
              </a:spcAft>
              <a:buSzPts val="1400"/>
              <a:buNone/>
              <a:defRPr/>
            </a:lvl7pPr>
            <a:lvl8pPr marL="3657600" lvl="7" indent="-228600" algn="l">
              <a:lnSpc>
                <a:spcPct val="93000"/>
              </a:lnSpc>
              <a:spcBef>
                <a:spcPts val="288"/>
              </a:spcBef>
              <a:spcAft>
                <a:spcPts val="0"/>
              </a:spcAft>
              <a:buSzPts val="1400"/>
              <a:buNone/>
              <a:defRPr/>
            </a:lvl8pPr>
            <a:lvl9pPr marL="4114800" lvl="8" indent="-228600" algn="l">
              <a:lnSpc>
                <a:spcPct val="93000"/>
              </a:lnSpc>
              <a:spcBef>
                <a:spcPts val="288"/>
              </a:spcBef>
              <a:spcAft>
                <a:spcPts val="288"/>
              </a:spcAft>
              <a:buSzPts val="1400"/>
              <a:buNone/>
              <a:defRPr/>
            </a:lvl9pPr>
          </a:lstStyle>
          <a:p>
            <a:endParaRPr/>
          </a:p>
        </p:txBody>
      </p:sp>
      <p:sp>
        <p:nvSpPr>
          <p:cNvPr id="34" name="Google Shape;34;p32"/>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rot="5400000">
            <a:off x="2543968" y="-272256"/>
            <a:ext cx="4987925" cy="9069387"/>
          </a:xfrm>
          <a:prstGeom prst="rect">
            <a:avLst/>
          </a:prstGeom>
          <a:noFill/>
          <a:ln>
            <a:noFill/>
          </a:ln>
        </p:spPr>
        <p:txBody>
          <a:bodyPr spcFirstLastPara="1" wrap="square" lIns="0" tIns="28200" rIns="0" bIns="0" anchor="t" anchorCtr="0">
            <a:noAutofit/>
          </a:bodyPr>
          <a:lstStyle>
            <a:lvl1pPr marL="457200" lvl="0" indent="-342900" algn="l">
              <a:lnSpc>
                <a:spcPct val="93000"/>
              </a:lnSpc>
              <a:spcBef>
                <a:spcPts val="0"/>
              </a:spcBef>
              <a:spcAft>
                <a:spcPts val="0"/>
              </a:spcAft>
              <a:buSzPts val="1800"/>
              <a:buChar char="•"/>
              <a:defRPr/>
            </a:lvl1pPr>
            <a:lvl2pPr marL="914400" lvl="1" indent="-342900" algn="l">
              <a:lnSpc>
                <a:spcPct val="93000"/>
              </a:lnSpc>
              <a:spcBef>
                <a:spcPts val="1413"/>
              </a:spcBef>
              <a:spcAft>
                <a:spcPts val="0"/>
              </a:spcAft>
              <a:buSzPts val="1800"/>
              <a:buChar char="–"/>
              <a:defRPr/>
            </a:lvl2pPr>
            <a:lvl3pPr marL="1371600" lvl="2" indent="-342900" algn="l">
              <a:lnSpc>
                <a:spcPct val="93000"/>
              </a:lnSpc>
              <a:spcBef>
                <a:spcPts val="1138"/>
              </a:spcBef>
              <a:spcAft>
                <a:spcPts val="0"/>
              </a:spcAft>
              <a:buSzPts val="1800"/>
              <a:buChar char="•"/>
              <a:defRPr/>
            </a:lvl3pPr>
            <a:lvl4pPr marL="1828800" lvl="3" indent="-342900" algn="l">
              <a:lnSpc>
                <a:spcPct val="93000"/>
              </a:lnSpc>
              <a:spcBef>
                <a:spcPts val="850"/>
              </a:spcBef>
              <a:spcAft>
                <a:spcPts val="0"/>
              </a:spcAft>
              <a:buSzPts val="1800"/>
              <a:buChar char="–"/>
              <a:defRPr/>
            </a:lvl4pPr>
            <a:lvl5pPr marL="2286000" lvl="4" indent="-342900" algn="l">
              <a:lnSpc>
                <a:spcPct val="93000"/>
              </a:lnSpc>
              <a:spcBef>
                <a:spcPts val="575"/>
              </a:spcBef>
              <a:spcAft>
                <a:spcPts val="0"/>
              </a:spcAft>
              <a:buSzPts val="1800"/>
              <a:buChar char="»"/>
              <a:defRPr/>
            </a:lvl5pPr>
            <a:lvl6pPr marL="2743200" lvl="5" indent="-228600" algn="l">
              <a:lnSpc>
                <a:spcPct val="93000"/>
              </a:lnSpc>
              <a:spcBef>
                <a:spcPts val="288"/>
              </a:spcBef>
              <a:spcAft>
                <a:spcPts val="0"/>
              </a:spcAft>
              <a:buSzPts val="1400"/>
              <a:buNone/>
              <a:defRPr/>
            </a:lvl6pPr>
            <a:lvl7pPr marL="3200400" lvl="6" indent="-228600" algn="l">
              <a:lnSpc>
                <a:spcPct val="93000"/>
              </a:lnSpc>
              <a:spcBef>
                <a:spcPts val="288"/>
              </a:spcBef>
              <a:spcAft>
                <a:spcPts val="0"/>
              </a:spcAft>
              <a:buSzPts val="1400"/>
              <a:buNone/>
              <a:defRPr/>
            </a:lvl7pPr>
            <a:lvl8pPr marL="3657600" lvl="7" indent="-228600" algn="l">
              <a:lnSpc>
                <a:spcPct val="93000"/>
              </a:lnSpc>
              <a:spcBef>
                <a:spcPts val="288"/>
              </a:spcBef>
              <a:spcAft>
                <a:spcPts val="0"/>
              </a:spcAft>
              <a:buSzPts val="1400"/>
              <a:buNone/>
              <a:defRPr/>
            </a:lvl8pPr>
            <a:lvl9pPr marL="4114800" lvl="8" indent="-228600" algn="l">
              <a:lnSpc>
                <a:spcPct val="93000"/>
              </a:lnSpc>
              <a:spcBef>
                <a:spcPts val="288"/>
              </a:spcBef>
              <a:spcAft>
                <a:spcPts val="288"/>
              </a:spcAft>
              <a:buSzPts val="1400"/>
              <a:buNone/>
              <a:defRPr/>
            </a:lvl9pPr>
          </a:lstStyle>
          <a:p>
            <a:endParaRPr/>
          </a:p>
        </p:txBody>
      </p:sp>
      <p:sp>
        <p:nvSpPr>
          <p:cNvPr id="40" name="Google Shape;40;p33"/>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1976438" y="5291138"/>
            <a:ext cx="6048375" cy="625475"/>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2000" b="1"/>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45" name="Google Shape;45;p34"/>
          <p:cNvSpPr>
            <a:spLocks noGrp="1"/>
          </p:cNvSpPr>
          <p:nvPr>
            <p:ph type="pic" idx="2"/>
          </p:nvPr>
        </p:nvSpPr>
        <p:spPr>
          <a:xfrm>
            <a:off x="1976438" y="674688"/>
            <a:ext cx="6048375" cy="4537075"/>
          </a:xfrm>
          <a:prstGeom prst="rect">
            <a:avLst/>
          </a:prstGeom>
          <a:noFill/>
          <a:ln>
            <a:noFill/>
          </a:ln>
        </p:spPr>
      </p:sp>
      <p:sp>
        <p:nvSpPr>
          <p:cNvPr id="46" name="Google Shape;46;p34"/>
          <p:cNvSpPr txBox="1">
            <a:spLocks noGrp="1"/>
          </p:cNvSpPr>
          <p:nvPr>
            <p:ph type="body" idx="1"/>
          </p:nvPr>
        </p:nvSpPr>
        <p:spPr>
          <a:xfrm>
            <a:off x="1976438" y="5916613"/>
            <a:ext cx="6048375" cy="887412"/>
          </a:xfrm>
          <a:prstGeom prst="rect">
            <a:avLst/>
          </a:prstGeom>
          <a:noFill/>
          <a:ln>
            <a:noFill/>
          </a:ln>
        </p:spPr>
        <p:txBody>
          <a:bodyPr spcFirstLastPara="1" wrap="square" lIns="0" tIns="28200" rIns="0" bIns="0" anchor="t" anchorCtr="0">
            <a:noAutofit/>
          </a:bodyPr>
          <a:lstStyle>
            <a:lvl1pPr marL="457200" lvl="0" indent="-228600" algn="l">
              <a:lnSpc>
                <a:spcPct val="93000"/>
              </a:lnSpc>
              <a:spcBef>
                <a:spcPts val="0"/>
              </a:spcBef>
              <a:spcAft>
                <a:spcPts val="0"/>
              </a:spcAft>
              <a:buSzPts val="1400"/>
              <a:buNone/>
              <a:defRPr sz="1400"/>
            </a:lvl1pPr>
            <a:lvl2pPr marL="914400" lvl="1" indent="-228600" algn="l">
              <a:lnSpc>
                <a:spcPct val="93000"/>
              </a:lnSpc>
              <a:spcBef>
                <a:spcPts val="1413"/>
              </a:spcBef>
              <a:spcAft>
                <a:spcPts val="0"/>
              </a:spcAft>
              <a:buSzPts val="1200"/>
              <a:buNone/>
              <a:defRPr sz="1200"/>
            </a:lvl2pPr>
            <a:lvl3pPr marL="1371600" lvl="2" indent="-228600" algn="l">
              <a:lnSpc>
                <a:spcPct val="93000"/>
              </a:lnSpc>
              <a:spcBef>
                <a:spcPts val="1138"/>
              </a:spcBef>
              <a:spcAft>
                <a:spcPts val="0"/>
              </a:spcAft>
              <a:buSzPts val="1000"/>
              <a:buNone/>
              <a:defRPr sz="1000"/>
            </a:lvl3pPr>
            <a:lvl4pPr marL="1828800" lvl="3" indent="-228600" algn="l">
              <a:lnSpc>
                <a:spcPct val="93000"/>
              </a:lnSpc>
              <a:spcBef>
                <a:spcPts val="850"/>
              </a:spcBef>
              <a:spcAft>
                <a:spcPts val="0"/>
              </a:spcAft>
              <a:buSzPts val="900"/>
              <a:buNone/>
              <a:defRPr sz="900"/>
            </a:lvl4pPr>
            <a:lvl5pPr marL="2286000" lvl="4" indent="-228600" algn="l">
              <a:lnSpc>
                <a:spcPct val="93000"/>
              </a:lnSpc>
              <a:spcBef>
                <a:spcPts val="575"/>
              </a:spcBef>
              <a:spcAft>
                <a:spcPts val="0"/>
              </a:spcAft>
              <a:buSzPts val="900"/>
              <a:buNone/>
              <a:defRPr sz="900"/>
            </a:lvl5pPr>
            <a:lvl6pPr marL="2743200" lvl="5" indent="-228600" algn="l">
              <a:lnSpc>
                <a:spcPct val="93000"/>
              </a:lnSpc>
              <a:spcBef>
                <a:spcPts val="288"/>
              </a:spcBef>
              <a:spcAft>
                <a:spcPts val="0"/>
              </a:spcAft>
              <a:buSzPts val="900"/>
              <a:buNone/>
              <a:defRPr sz="900"/>
            </a:lvl6pPr>
            <a:lvl7pPr marL="3200400" lvl="6" indent="-228600" algn="l">
              <a:lnSpc>
                <a:spcPct val="93000"/>
              </a:lnSpc>
              <a:spcBef>
                <a:spcPts val="288"/>
              </a:spcBef>
              <a:spcAft>
                <a:spcPts val="0"/>
              </a:spcAft>
              <a:buSzPts val="900"/>
              <a:buNone/>
              <a:defRPr sz="900"/>
            </a:lvl7pPr>
            <a:lvl8pPr marL="3657600" lvl="7" indent="-228600" algn="l">
              <a:lnSpc>
                <a:spcPct val="93000"/>
              </a:lnSpc>
              <a:spcBef>
                <a:spcPts val="288"/>
              </a:spcBef>
              <a:spcAft>
                <a:spcPts val="0"/>
              </a:spcAft>
              <a:buSzPts val="900"/>
              <a:buNone/>
              <a:defRPr sz="900"/>
            </a:lvl8pPr>
            <a:lvl9pPr marL="4114800" lvl="8" indent="-228600" algn="l">
              <a:lnSpc>
                <a:spcPct val="93000"/>
              </a:lnSpc>
              <a:spcBef>
                <a:spcPts val="288"/>
              </a:spcBef>
              <a:spcAft>
                <a:spcPts val="288"/>
              </a:spcAft>
              <a:buSzPts val="900"/>
              <a:buNone/>
              <a:defRPr sz="900"/>
            </a:lvl9pPr>
          </a:lstStyle>
          <a:p>
            <a:endParaRPr/>
          </a:p>
        </p:txBody>
      </p:sp>
      <p:sp>
        <p:nvSpPr>
          <p:cNvPr id="47" name="Google Shape;47;p34"/>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504825" y="301625"/>
            <a:ext cx="3316288" cy="1279525"/>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2000" b="1"/>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52" name="Google Shape;52;p35"/>
          <p:cNvSpPr txBox="1">
            <a:spLocks noGrp="1"/>
          </p:cNvSpPr>
          <p:nvPr>
            <p:ph type="body" idx="1"/>
          </p:nvPr>
        </p:nvSpPr>
        <p:spPr>
          <a:xfrm>
            <a:off x="3941763" y="301625"/>
            <a:ext cx="5635625" cy="6451600"/>
          </a:xfrm>
          <a:prstGeom prst="rect">
            <a:avLst/>
          </a:prstGeom>
          <a:noFill/>
          <a:ln>
            <a:noFill/>
          </a:ln>
        </p:spPr>
        <p:txBody>
          <a:bodyPr spcFirstLastPara="1" wrap="square" lIns="0" tIns="28200" rIns="0" bIns="0" anchor="t" anchorCtr="0">
            <a:noAutofit/>
          </a:bodyPr>
          <a:lstStyle>
            <a:lvl1pPr marL="457200" lvl="0" indent="-431800" algn="l">
              <a:lnSpc>
                <a:spcPct val="93000"/>
              </a:lnSpc>
              <a:spcBef>
                <a:spcPts val="0"/>
              </a:spcBef>
              <a:spcAft>
                <a:spcPts val="0"/>
              </a:spcAft>
              <a:buSzPts val="3200"/>
              <a:buChar char="•"/>
              <a:defRPr sz="3200"/>
            </a:lvl1pPr>
            <a:lvl2pPr marL="914400" lvl="1" indent="-406400" algn="l">
              <a:lnSpc>
                <a:spcPct val="93000"/>
              </a:lnSpc>
              <a:spcBef>
                <a:spcPts val="1413"/>
              </a:spcBef>
              <a:spcAft>
                <a:spcPts val="0"/>
              </a:spcAft>
              <a:buSzPts val="2800"/>
              <a:buChar char="–"/>
              <a:defRPr sz="2800"/>
            </a:lvl2pPr>
            <a:lvl3pPr marL="1371600" lvl="2" indent="-381000" algn="l">
              <a:lnSpc>
                <a:spcPct val="93000"/>
              </a:lnSpc>
              <a:spcBef>
                <a:spcPts val="1138"/>
              </a:spcBef>
              <a:spcAft>
                <a:spcPts val="0"/>
              </a:spcAft>
              <a:buSzPts val="2400"/>
              <a:buChar char="•"/>
              <a:defRPr sz="2400"/>
            </a:lvl3pPr>
            <a:lvl4pPr marL="1828800" lvl="3" indent="-355600" algn="l">
              <a:lnSpc>
                <a:spcPct val="93000"/>
              </a:lnSpc>
              <a:spcBef>
                <a:spcPts val="850"/>
              </a:spcBef>
              <a:spcAft>
                <a:spcPts val="0"/>
              </a:spcAft>
              <a:buSzPts val="2000"/>
              <a:buChar char="–"/>
              <a:defRPr sz="2000"/>
            </a:lvl4pPr>
            <a:lvl5pPr marL="2286000" lvl="4" indent="-355600" algn="l">
              <a:lnSpc>
                <a:spcPct val="93000"/>
              </a:lnSpc>
              <a:spcBef>
                <a:spcPts val="575"/>
              </a:spcBef>
              <a:spcAft>
                <a:spcPts val="0"/>
              </a:spcAft>
              <a:buSzPts val="2000"/>
              <a:buChar char="»"/>
              <a:defRPr sz="2000"/>
            </a:lvl5pPr>
            <a:lvl6pPr marL="2743200" lvl="5" indent="-228600" algn="l">
              <a:lnSpc>
                <a:spcPct val="93000"/>
              </a:lnSpc>
              <a:spcBef>
                <a:spcPts val="288"/>
              </a:spcBef>
              <a:spcAft>
                <a:spcPts val="0"/>
              </a:spcAft>
              <a:buSzPts val="1400"/>
              <a:buNone/>
              <a:defRPr sz="2000"/>
            </a:lvl6pPr>
            <a:lvl7pPr marL="3200400" lvl="6" indent="-228600" algn="l">
              <a:lnSpc>
                <a:spcPct val="93000"/>
              </a:lnSpc>
              <a:spcBef>
                <a:spcPts val="288"/>
              </a:spcBef>
              <a:spcAft>
                <a:spcPts val="0"/>
              </a:spcAft>
              <a:buSzPts val="1400"/>
              <a:buNone/>
              <a:defRPr sz="2000"/>
            </a:lvl7pPr>
            <a:lvl8pPr marL="3657600" lvl="7" indent="-228600" algn="l">
              <a:lnSpc>
                <a:spcPct val="93000"/>
              </a:lnSpc>
              <a:spcBef>
                <a:spcPts val="288"/>
              </a:spcBef>
              <a:spcAft>
                <a:spcPts val="0"/>
              </a:spcAft>
              <a:buSzPts val="1400"/>
              <a:buNone/>
              <a:defRPr sz="2000"/>
            </a:lvl8pPr>
            <a:lvl9pPr marL="4114800" lvl="8" indent="-228600" algn="l">
              <a:lnSpc>
                <a:spcPct val="93000"/>
              </a:lnSpc>
              <a:spcBef>
                <a:spcPts val="288"/>
              </a:spcBef>
              <a:spcAft>
                <a:spcPts val="288"/>
              </a:spcAft>
              <a:buSzPts val="1400"/>
              <a:buNone/>
              <a:defRPr sz="2000"/>
            </a:lvl9pPr>
          </a:lstStyle>
          <a:p>
            <a:endParaRPr/>
          </a:p>
        </p:txBody>
      </p:sp>
      <p:sp>
        <p:nvSpPr>
          <p:cNvPr id="53" name="Google Shape;53;p35"/>
          <p:cNvSpPr txBox="1">
            <a:spLocks noGrp="1"/>
          </p:cNvSpPr>
          <p:nvPr>
            <p:ph type="body" idx="2"/>
          </p:nvPr>
        </p:nvSpPr>
        <p:spPr>
          <a:xfrm>
            <a:off x="504825" y="1581150"/>
            <a:ext cx="3316288" cy="5172075"/>
          </a:xfrm>
          <a:prstGeom prst="rect">
            <a:avLst/>
          </a:prstGeom>
          <a:noFill/>
          <a:ln>
            <a:noFill/>
          </a:ln>
        </p:spPr>
        <p:txBody>
          <a:bodyPr spcFirstLastPara="1" wrap="square" lIns="0" tIns="28200" rIns="0" bIns="0" anchor="t" anchorCtr="0">
            <a:noAutofit/>
          </a:bodyPr>
          <a:lstStyle>
            <a:lvl1pPr marL="457200" lvl="0" indent="-228600" algn="l">
              <a:lnSpc>
                <a:spcPct val="93000"/>
              </a:lnSpc>
              <a:spcBef>
                <a:spcPts val="0"/>
              </a:spcBef>
              <a:spcAft>
                <a:spcPts val="0"/>
              </a:spcAft>
              <a:buSzPts val="1400"/>
              <a:buNone/>
              <a:defRPr sz="1400"/>
            </a:lvl1pPr>
            <a:lvl2pPr marL="914400" lvl="1" indent="-228600" algn="l">
              <a:lnSpc>
                <a:spcPct val="93000"/>
              </a:lnSpc>
              <a:spcBef>
                <a:spcPts val="1413"/>
              </a:spcBef>
              <a:spcAft>
                <a:spcPts val="0"/>
              </a:spcAft>
              <a:buSzPts val="1200"/>
              <a:buNone/>
              <a:defRPr sz="1200"/>
            </a:lvl2pPr>
            <a:lvl3pPr marL="1371600" lvl="2" indent="-228600" algn="l">
              <a:lnSpc>
                <a:spcPct val="93000"/>
              </a:lnSpc>
              <a:spcBef>
                <a:spcPts val="1138"/>
              </a:spcBef>
              <a:spcAft>
                <a:spcPts val="0"/>
              </a:spcAft>
              <a:buSzPts val="1000"/>
              <a:buNone/>
              <a:defRPr sz="1000"/>
            </a:lvl3pPr>
            <a:lvl4pPr marL="1828800" lvl="3" indent="-228600" algn="l">
              <a:lnSpc>
                <a:spcPct val="93000"/>
              </a:lnSpc>
              <a:spcBef>
                <a:spcPts val="850"/>
              </a:spcBef>
              <a:spcAft>
                <a:spcPts val="0"/>
              </a:spcAft>
              <a:buSzPts val="900"/>
              <a:buNone/>
              <a:defRPr sz="900"/>
            </a:lvl4pPr>
            <a:lvl5pPr marL="2286000" lvl="4" indent="-228600" algn="l">
              <a:lnSpc>
                <a:spcPct val="93000"/>
              </a:lnSpc>
              <a:spcBef>
                <a:spcPts val="575"/>
              </a:spcBef>
              <a:spcAft>
                <a:spcPts val="0"/>
              </a:spcAft>
              <a:buSzPts val="900"/>
              <a:buNone/>
              <a:defRPr sz="900"/>
            </a:lvl5pPr>
            <a:lvl6pPr marL="2743200" lvl="5" indent="-228600" algn="l">
              <a:lnSpc>
                <a:spcPct val="93000"/>
              </a:lnSpc>
              <a:spcBef>
                <a:spcPts val="288"/>
              </a:spcBef>
              <a:spcAft>
                <a:spcPts val="0"/>
              </a:spcAft>
              <a:buSzPts val="900"/>
              <a:buNone/>
              <a:defRPr sz="900"/>
            </a:lvl6pPr>
            <a:lvl7pPr marL="3200400" lvl="6" indent="-228600" algn="l">
              <a:lnSpc>
                <a:spcPct val="93000"/>
              </a:lnSpc>
              <a:spcBef>
                <a:spcPts val="288"/>
              </a:spcBef>
              <a:spcAft>
                <a:spcPts val="0"/>
              </a:spcAft>
              <a:buSzPts val="900"/>
              <a:buNone/>
              <a:defRPr sz="900"/>
            </a:lvl7pPr>
            <a:lvl8pPr marL="3657600" lvl="7" indent="-228600" algn="l">
              <a:lnSpc>
                <a:spcPct val="93000"/>
              </a:lnSpc>
              <a:spcBef>
                <a:spcPts val="288"/>
              </a:spcBef>
              <a:spcAft>
                <a:spcPts val="0"/>
              </a:spcAft>
              <a:buSzPts val="900"/>
              <a:buNone/>
              <a:defRPr sz="900"/>
            </a:lvl8pPr>
            <a:lvl9pPr marL="4114800" lvl="8" indent="-228600" algn="l">
              <a:lnSpc>
                <a:spcPct val="93000"/>
              </a:lnSpc>
              <a:spcBef>
                <a:spcPts val="288"/>
              </a:spcBef>
              <a:spcAft>
                <a:spcPts val="288"/>
              </a:spcAft>
              <a:buSzPts val="900"/>
              <a:buNone/>
              <a:defRPr sz="900"/>
            </a:lvl9pPr>
          </a:lstStyle>
          <a:p>
            <a:endParaRPr/>
          </a:p>
        </p:txBody>
      </p:sp>
      <p:sp>
        <p:nvSpPr>
          <p:cNvPr id="54" name="Google Shape;54;p35"/>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59" name="Google Shape;59;p36"/>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504825" y="303213"/>
            <a:ext cx="9072563" cy="1258887"/>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64" name="Google Shape;64;p37"/>
          <p:cNvSpPr txBox="1">
            <a:spLocks noGrp="1"/>
          </p:cNvSpPr>
          <p:nvPr>
            <p:ph type="body" idx="1"/>
          </p:nvPr>
        </p:nvSpPr>
        <p:spPr>
          <a:xfrm>
            <a:off x="504825" y="1692275"/>
            <a:ext cx="4452938" cy="704850"/>
          </a:xfrm>
          <a:prstGeom prst="rect">
            <a:avLst/>
          </a:prstGeom>
          <a:noFill/>
          <a:ln>
            <a:noFill/>
          </a:ln>
        </p:spPr>
        <p:txBody>
          <a:bodyPr spcFirstLastPara="1" wrap="square" lIns="0" tIns="28200"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13"/>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3000"/>
              </a:lnSpc>
              <a:spcBef>
                <a:spcPts val="288"/>
              </a:spcBef>
              <a:spcAft>
                <a:spcPts val="0"/>
              </a:spcAft>
              <a:buSzPts val="1600"/>
              <a:buNone/>
              <a:defRPr sz="1600" b="1"/>
            </a:lvl6pPr>
            <a:lvl7pPr marL="3200400" lvl="6" indent="-228600" algn="l">
              <a:lnSpc>
                <a:spcPct val="93000"/>
              </a:lnSpc>
              <a:spcBef>
                <a:spcPts val="288"/>
              </a:spcBef>
              <a:spcAft>
                <a:spcPts val="0"/>
              </a:spcAft>
              <a:buSzPts val="1600"/>
              <a:buNone/>
              <a:defRPr sz="1600" b="1"/>
            </a:lvl7pPr>
            <a:lvl8pPr marL="3657600" lvl="7" indent="-228600" algn="l">
              <a:lnSpc>
                <a:spcPct val="93000"/>
              </a:lnSpc>
              <a:spcBef>
                <a:spcPts val="288"/>
              </a:spcBef>
              <a:spcAft>
                <a:spcPts val="0"/>
              </a:spcAft>
              <a:buSzPts val="1600"/>
              <a:buNone/>
              <a:defRPr sz="1600" b="1"/>
            </a:lvl8pPr>
            <a:lvl9pPr marL="4114800" lvl="8" indent="-228600" algn="l">
              <a:lnSpc>
                <a:spcPct val="93000"/>
              </a:lnSpc>
              <a:spcBef>
                <a:spcPts val="288"/>
              </a:spcBef>
              <a:spcAft>
                <a:spcPts val="288"/>
              </a:spcAft>
              <a:buSzPts val="1600"/>
              <a:buNone/>
              <a:defRPr sz="1600" b="1"/>
            </a:lvl9pPr>
          </a:lstStyle>
          <a:p>
            <a:endParaRPr/>
          </a:p>
        </p:txBody>
      </p:sp>
      <p:sp>
        <p:nvSpPr>
          <p:cNvPr id="65" name="Google Shape;65;p37"/>
          <p:cNvSpPr txBox="1">
            <a:spLocks noGrp="1"/>
          </p:cNvSpPr>
          <p:nvPr>
            <p:ph type="body" idx="2"/>
          </p:nvPr>
        </p:nvSpPr>
        <p:spPr>
          <a:xfrm>
            <a:off x="504825" y="2397125"/>
            <a:ext cx="4452938" cy="4356100"/>
          </a:xfrm>
          <a:prstGeom prst="rect">
            <a:avLst/>
          </a:prstGeom>
          <a:noFill/>
          <a:ln>
            <a:noFill/>
          </a:ln>
        </p:spPr>
        <p:txBody>
          <a:bodyPr spcFirstLastPara="1" wrap="square" lIns="0" tIns="28200" rIns="0" bIns="0" anchor="t" anchorCtr="0">
            <a:noAutofit/>
          </a:bodyPr>
          <a:lstStyle>
            <a:lvl1pPr marL="457200" lvl="0" indent="-381000" algn="l">
              <a:lnSpc>
                <a:spcPct val="93000"/>
              </a:lnSpc>
              <a:spcBef>
                <a:spcPts val="0"/>
              </a:spcBef>
              <a:spcAft>
                <a:spcPts val="0"/>
              </a:spcAft>
              <a:buSzPts val="2400"/>
              <a:buChar char="•"/>
              <a:defRPr sz="2400"/>
            </a:lvl1pPr>
            <a:lvl2pPr marL="914400" lvl="1" indent="-355600" algn="l">
              <a:lnSpc>
                <a:spcPct val="93000"/>
              </a:lnSpc>
              <a:spcBef>
                <a:spcPts val="1413"/>
              </a:spcBef>
              <a:spcAft>
                <a:spcPts val="0"/>
              </a:spcAft>
              <a:buSzPts val="2000"/>
              <a:buChar char="–"/>
              <a:defRPr sz="2000"/>
            </a:lvl2pPr>
            <a:lvl3pPr marL="1371600" lvl="2" indent="-342900" algn="l">
              <a:lnSpc>
                <a:spcPct val="93000"/>
              </a:lnSpc>
              <a:spcBef>
                <a:spcPts val="1138"/>
              </a:spcBef>
              <a:spcAft>
                <a:spcPts val="0"/>
              </a:spcAft>
              <a:buSzPts val="1800"/>
              <a:buChar char="•"/>
              <a:defRPr sz="1800"/>
            </a:lvl3pPr>
            <a:lvl4pPr marL="1828800" lvl="3" indent="-330200" algn="l">
              <a:lnSpc>
                <a:spcPct val="93000"/>
              </a:lnSpc>
              <a:spcBef>
                <a:spcPts val="850"/>
              </a:spcBef>
              <a:spcAft>
                <a:spcPts val="0"/>
              </a:spcAft>
              <a:buSzPts val="1600"/>
              <a:buChar char="–"/>
              <a:defRPr sz="1600"/>
            </a:lvl4pPr>
            <a:lvl5pPr marL="2286000" lvl="4" indent="-330200" algn="l">
              <a:lnSpc>
                <a:spcPct val="93000"/>
              </a:lnSpc>
              <a:spcBef>
                <a:spcPts val="575"/>
              </a:spcBef>
              <a:spcAft>
                <a:spcPts val="0"/>
              </a:spcAft>
              <a:buSzPts val="1600"/>
              <a:buChar char="»"/>
              <a:defRPr sz="1600"/>
            </a:lvl5pPr>
            <a:lvl6pPr marL="2743200" lvl="5" indent="-228600" algn="l">
              <a:lnSpc>
                <a:spcPct val="93000"/>
              </a:lnSpc>
              <a:spcBef>
                <a:spcPts val="288"/>
              </a:spcBef>
              <a:spcAft>
                <a:spcPts val="0"/>
              </a:spcAft>
              <a:buSzPts val="1400"/>
              <a:buNone/>
              <a:defRPr sz="1600"/>
            </a:lvl6pPr>
            <a:lvl7pPr marL="3200400" lvl="6" indent="-228600" algn="l">
              <a:lnSpc>
                <a:spcPct val="93000"/>
              </a:lnSpc>
              <a:spcBef>
                <a:spcPts val="288"/>
              </a:spcBef>
              <a:spcAft>
                <a:spcPts val="0"/>
              </a:spcAft>
              <a:buSzPts val="1400"/>
              <a:buNone/>
              <a:defRPr sz="1600"/>
            </a:lvl7pPr>
            <a:lvl8pPr marL="3657600" lvl="7" indent="-228600" algn="l">
              <a:lnSpc>
                <a:spcPct val="93000"/>
              </a:lnSpc>
              <a:spcBef>
                <a:spcPts val="288"/>
              </a:spcBef>
              <a:spcAft>
                <a:spcPts val="0"/>
              </a:spcAft>
              <a:buSzPts val="1400"/>
              <a:buNone/>
              <a:defRPr sz="1600"/>
            </a:lvl8pPr>
            <a:lvl9pPr marL="4114800" lvl="8" indent="-228600" algn="l">
              <a:lnSpc>
                <a:spcPct val="93000"/>
              </a:lnSpc>
              <a:spcBef>
                <a:spcPts val="288"/>
              </a:spcBef>
              <a:spcAft>
                <a:spcPts val="288"/>
              </a:spcAft>
              <a:buSzPts val="1400"/>
              <a:buNone/>
              <a:defRPr sz="1600"/>
            </a:lvl9pPr>
          </a:lstStyle>
          <a:p>
            <a:endParaRPr/>
          </a:p>
        </p:txBody>
      </p:sp>
      <p:sp>
        <p:nvSpPr>
          <p:cNvPr id="66" name="Google Shape;66;p37"/>
          <p:cNvSpPr txBox="1">
            <a:spLocks noGrp="1"/>
          </p:cNvSpPr>
          <p:nvPr>
            <p:ph type="body" idx="3"/>
          </p:nvPr>
        </p:nvSpPr>
        <p:spPr>
          <a:xfrm>
            <a:off x="5121275" y="1692275"/>
            <a:ext cx="4456113" cy="704850"/>
          </a:xfrm>
          <a:prstGeom prst="rect">
            <a:avLst/>
          </a:prstGeom>
          <a:noFill/>
          <a:ln>
            <a:noFill/>
          </a:ln>
        </p:spPr>
        <p:txBody>
          <a:bodyPr spcFirstLastPara="1" wrap="square" lIns="0" tIns="28200"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13"/>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3000"/>
              </a:lnSpc>
              <a:spcBef>
                <a:spcPts val="288"/>
              </a:spcBef>
              <a:spcAft>
                <a:spcPts val="0"/>
              </a:spcAft>
              <a:buSzPts val="1600"/>
              <a:buNone/>
              <a:defRPr sz="1600" b="1"/>
            </a:lvl6pPr>
            <a:lvl7pPr marL="3200400" lvl="6" indent="-228600" algn="l">
              <a:lnSpc>
                <a:spcPct val="93000"/>
              </a:lnSpc>
              <a:spcBef>
                <a:spcPts val="288"/>
              </a:spcBef>
              <a:spcAft>
                <a:spcPts val="0"/>
              </a:spcAft>
              <a:buSzPts val="1600"/>
              <a:buNone/>
              <a:defRPr sz="1600" b="1"/>
            </a:lvl7pPr>
            <a:lvl8pPr marL="3657600" lvl="7" indent="-228600" algn="l">
              <a:lnSpc>
                <a:spcPct val="93000"/>
              </a:lnSpc>
              <a:spcBef>
                <a:spcPts val="288"/>
              </a:spcBef>
              <a:spcAft>
                <a:spcPts val="0"/>
              </a:spcAft>
              <a:buSzPts val="1600"/>
              <a:buNone/>
              <a:defRPr sz="1600" b="1"/>
            </a:lvl8pPr>
            <a:lvl9pPr marL="4114800" lvl="8" indent="-228600" algn="l">
              <a:lnSpc>
                <a:spcPct val="93000"/>
              </a:lnSpc>
              <a:spcBef>
                <a:spcPts val="288"/>
              </a:spcBef>
              <a:spcAft>
                <a:spcPts val="288"/>
              </a:spcAft>
              <a:buSzPts val="1600"/>
              <a:buNone/>
              <a:defRPr sz="1600" b="1"/>
            </a:lvl9pPr>
          </a:lstStyle>
          <a:p>
            <a:endParaRPr/>
          </a:p>
        </p:txBody>
      </p:sp>
      <p:sp>
        <p:nvSpPr>
          <p:cNvPr id="67" name="Google Shape;67;p37"/>
          <p:cNvSpPr txBox="1">
            <a:spLocks noGrp="1"/>
          </p:cNvSpPr>
          <p:nvPr>
            <p:ph type="body" idx="4"/>
          </p:nvPr>
        </p:nvSpPr>
        <p:spPr>
          <a:xfrm>
            <a:off x="5121275" y="2397125"/>
            <a:ext cx="4456113" cy="4356100"/>
          </a:xfrm>
          <a:prstGeom prst="rect">
            <a:avLst/>
          </a:prstGeom>
          <a:noFill/>
          <a:ln>
            <a:noFill/>
          </a:ln>
        </p:spPr>
        <p:txBody>
          <a:bodyPr spcFirstLastPara="1" wrap="square" lIns="0" tIns="28200" rIns="0" bIns="0" anchor="t" anchorCtr="0">
            <a:noAutofit/>
          </a:bodyPr>
          <a:lstStyle>
            <a:lvl1pPr marL="457200" lvl="0" indent="-381000" algn="l">
              <a:lnSpc>
                <a:spcPct val="93000"/>
              </a:lnSpc>
              <a:spcBef>
                <a:spcPts val="0"/>
              </a:spcBef>
              <a:spcAft>
                <a:spcPts val="0"/>
              </a:spcAft>
              <a:buSzPts val="2400"/>
              <a:buChar char="•"/>
              <a:defRPr sz="2400"/>
            </a:lvl1pPr>
            <a:lvl2pPr marL="914400" lvl="1" indent="-355600" algn="l">
              <a:lnSpc>
                <a:spcPct val="93000"/>
              </a:lnSpc>
              <a:spcBef>
                <a:spcPts val="1413"/>
              </a:spcBef>
              <a:spcAft>
                <a:spcPts val="0"/>
              </a:spcAft>
              <a:buSzPts val="2000"/>
              <a:buChar char="–"/>
              <a:defRPr sz="2000"/>
            </a:lvl2pPr>
            <a:lvl3pPr marL="1371600" lvl="2" indent="-342900" algn="l">
              <a:lnSpc>
                <a:spcPct val="93000"/>
              </a:lnSpc>
              <a:spcBef>
                <a:spcPts val="1138"/>
              </a:spcBef>
              <a:spcAft>
                <a:spcPts val="0"/>
              </a:spcAft>
              <a:buSzPts val="1800"/>
              <a:buChar char="•"/>
              <a:defRPr sz="1800"/>
            </a:lvl3pPr>
            <a:lvl4pPr marL="1828800" lvl="3" indent="-330200" algn="l">
              <a:lnSpc>
                <a:spcPct val="93000"/>
              </a:lnSpc>
              <a:spcBef>
                <a:spcPts val="850"/>
              </a:spcBef>
              <a:spcAft>
                <a:spcPts val="0"/>
              </a:spcAft>
              <a:buSzPts val="1600"/>
              <a:buChar char="–"/>
              <a:defRPr sz="1600"/>
            </a:lvl4pPr>
            <a:lvl5pPr marL="2286000" lvl="4" indent="-330200" algn="l">
              <a:lnSpc>
                <a:spcPct val="93000"/>
              </a:lnSpc>
              <a:spcBef>
                <a:spcPts val="575"/>
              </a:spcBef>
              <a:spcAft>
                <a:spcPts val="0"/>
              </a:spcAft>
              <a:buSzPts val="1600"/>
              <a:buChar char="»"/>
              <a:defRPr sz="1600"/>
            </a:lvl5pPr>
            <a:lvl6pPr marL="2743200" lvl="5" indent="-228600" algn="l">
              <a:lnSpc>
                <a:spcPct val="93000"/>
              </a:lnSpc>
              <a:spcBef>
                <a:spcPts val="288"/>
              </a:spcBef>
              <a:spcAft>
                <a:spcPts val="0"/>
              </a:spcAft>
              <a:buSzPts val="1400"/>
              <a:buNone/>
              <a:defRPr sz="1600"/>
            </a:lvl6pPr>
            <a:lvl7pPr marL="3200400" lvl="6" indent="-228600" algn="l">
              <a:lnSpc>
                <a:spcPct val="93000"/>
              </a:lnSpc>
              <a:spcBef>
                <a:spcPts val="288"/>
              </a:spcBef>
              <a:spcAft>
                <a:spcPts val="0"/>
              </a:spcAft>
              <a:buSzPts val="1400"/>
              <a:buNone/>
              <a:defRPr sz="1600"/>
            </a:lvl7pPr>
            <a:lvl8pPr marL="3657600" lvl="7" indent="-228600" algn="l">
              <a:lnSpc>
                <a:spcPct val="93000"/>
              </a:lnSpc>
              <a:spcBef>
                <a:spcPts val="288"/>
              </a:spcBef>
              <a:spcAft>
                <a:spcPts val="0"/>
              </a:spcAft>
              <a:buSzPts val="1400"/>
              <a:buNone/>
              <a:defRPr sz="1600"/>
            </a:lvl8pPr>
            <a:lvl9pPr marL="4114800" lvl="8" indent="-228600" algn="l">
              <a:lnSpc>
                <a:spcPct val="93000"/>
              </a:lnSpc>
              <a:spcBef>
                <a:spcPts val="288"/>
              </a:spcBef>
              <a:spcAft>
                <a:spcPts val="288"/>
              </a:spcAft>
              <a:buSzPts val="1400"/>
              <a:buNone/>
              <a:defRPr sz="1600"/>
            </a:lvl9pPr>
          </a:lstStyle>
          <a:p>
            <a:endParaRPr/>
          </a:p>
        </p:txBody>
      </p:sp>
      <p:sp>
        <p:nvSpPr>
          <p:cNvPr id="68" name="Google Shape;68;p37"/>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503237" y="1768475"/>
            <a:ext cx="9069387" cy="4987925"/>
          </a:xfrm>
          <a:prstGeom prst="rect">
            <a:avLst/>
          </a:prstGeom>
          <a:noFill/>
          <a:ln>
            <a:noFill/>
          </a:ln>
        </p:spPr>
        <p:txBody>
          <a:bodyPr spcFirstLastPara="1" wrap="square" lIns="0" tIns="28200" rIns="0" bIns="0" anchor="t" anchorCtr="0">
            <a:noAutofit/>
          </a:bodyPr>
          <a:lstStyle>
            <a:lvl1pPr marL="457200" marR="0" lvl="0" indent="-431800" algn="l" rtl="0">
              <a:lnSpc>
                <a:spcPct val="93000"/>
              </a:lnSpc>
              <a:spcBef>
                <a:spcPts val="0"/>
              </a:spcBef>
              <a:spcAft>
                <a:spcPts val="0"/>
              </a:spcAft>
              <a:buClr>
                <a:srgbClr val="000000"/>
              </a:buClr>
              <a:buSzPts val="3200"/>
              <a:buFont typeface="Times New Roman"/>
              <a:buChar char="•"/>
              <a:defRPr sz="3200" b="0" i="0" u="none" strike="noStrike" cap="none">
                <a:solidFill>
                  <a:srgbClr val="000000"/>
                </a:solidFill>
                <a:latin typeface="Arial"/>
                <a:ea typeface="Arial"/>
                <a:cs typeface="Arial"/>
                <a:sym typeface="Arial"/>
              </a:defRPr>
            </a:lvl1pPr>
            <a:lvl2pPr marL="914400" marR="0" lvl="1" indent="-406400" algn="l" rtl="0">
              <a:lnSpc>
                <a:spcPct val="93000"/>
              </a:lnSpc>
              <a:spcBef>
                <a:spcPts val="1413"/>
              </a:spcBef>
              <a:spcAft>
                <a:spcPts val="0"/>
              </a:spcAft>
              <a:buClr>
                <a:srgbClr val="000000"/>
              </a:buClr>
              <a:buSzPts val="2800"/>
              <a:buFont typeface="Times New Roman"/>
              <a:buChar char="–"/>
              <a:defRPr sz="2800" b="0" i="0" u="none" strike="noStrike" cap="none">
                <a:solidFill>
                  <a:srgbClr val="000000"/>
                </a:solidFill>
                <a:latin typeface="Arial"/>
                <a:ea typeface="Arial"/>
                <a:cs typeface="Arial"/>
                <a:sym typeface="Arial"/>
              </a:defRPr>
            </a:lvl2pPr>
            <a:lvl3pPr marL="1371600" marR="0" lvl="2" indent="-381000" algn="l" rtl="0">
              <a:lnSpc>
                <a:spcPct val="93000"/>
              </a:lnSpc>
              <a:spcBef>
                <a:spcPts val="1138"/>
              </a:spcBef>
              <a:spcAft>
                <a:spcPts val="0"/>
              </a:spcAft>
              <a:buClr>
                <a:srgbClr val="000000"/>
              </a:buClr>
              <a:buSzPts val="2400"/>
              <a:buFont typeface="Times New Roman"/>
              <a:buChar char="•"/>
              <a:defRPr sz="2400" b="0" i="0" u="none" strike="noStrike" cap="none">
                <a:solidFill>
                  <a:srgbClr val="000000"/>
                </a:solidFill>
                <a:latin typeface="Arial"/>
                <a:ea typeface="Arial"/>
                <a:cs typeface="Arial"/>
                <a:sym typeface="Arial"/>
              </a:defRPr>
            </a:lvl3pPr>
            <a:lvl4pPr marL="1828800" marR="0" lvl="3" indent="-355600" algn="l" rtl="0">
              <a:lnSpc>
                <a:spcPct val="93000"/>
              </a:lnSpc>
              <a:spcBef>
                <a:spcPts val="85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4pPr>
            <a:lvl5pPr marL="2286000" marR="0" lvl="4" indent="-355600" algn="l" rtl="0">
              <a:lnSpc>
                <a:spcPct val="93000"/>
              </a:lnSpc>
              <a:spcBef>
                <a:spcPts val="575"/>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2" name="Google Shape;12;p27"/>
          <p:cNvSpPr txBox="1">
            <a:spLocks noGrp="1"/>
          </p:cNvSpPr>
          <p:nvPr>
            <p:ph type="sldNum" idx="12"/>
          </p:nvPr>
        </p:nvSpPr>
        <p:spPr>
          <a:xfrm>
            <a:off x="9451975" y="334962"/>
            <a:ext cx="315912" cy="354012"/>
          </a:xfrm>
          <a:prstGeom prst="rect">
            <a:avLst/>
          </a:prstGeom>
          <a:noFill/>
          <a:ln>
            <a:noFill/>
          </a:ln>
        </p:spPr>
        <p:txBody>
          <a:bodyPr spcFirstLastPara="1" wrap="square" lIns="50800" tIns="50800" rIns="50800" bIns="50800" anchor="t" anchorCtr="0">
            <a:noAutofit/>
          </a:bodyPr>
          <a:lstStyle>
            <a:lvl1pPr marL="0" marR="0" lvl="0" indent="0" algn="r" rtl="0">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1pPr>
            <a:lvl2pPr marL="0" marR="0" lvl="1" indent="0" algn="r" rtl="0">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2pPr>
            <a:lvl3pPr marL="0" marR="0" lvl="2" indent="0" algn="r" rtl="0">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3pPr>
            <a:lvl4pPr marL="0" marR="0" lvl="3" indent="0" algn="r" rtl="0">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4pPr>
            <a:lvl5pPr marL="0" marR="0" lvl="4" indent="0" algn="r" rtl="0">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5pPr>
            <a:lvl6pPr marL="0" marR="0" lvl="5" indent="0" algn="r" rtl="0">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6pPr>
            <a:lvl7pPr marL="0" marR="0" lvl="6" indent="0" algn="r" rtl="0">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7pPr>
            <a:lvl8pPr marL="0" marR="0" lvl="7" indent="0" algn="r" rtl="0">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8pPr>
            <a:lvl9pPr marL="0" marR="0" lvl="8" indent="0" algn="r" rtl="0">
              <a:lnSpc>
                <a:spcPct val="80000"/>
              </a:lnSpc>
              <a:spcBef>
                <a:spcPts val="0"/>
              </a:spcBef>
              <a:spcAft>
                <a:spcPts val="0"/>
              </a:spcAft>
              <a:buClr>
                <a:srgbClr val="838787"/>
              </a:buClr>
              <a:buSzPts val="1300"/>
              <a:buFont typeface="Arial"/>
              <a:buNone/>
              <a:defRPr sz="1300" b="0" i="0" u="none" strike="noStrike" cap="none">
                <a:solidFill>
                  <a:srgbClr val="83878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
        <p:cNvGrpSpPr/>
        <p:nvPr/>
      </p:nvGrpSpPr>
      <p:grpSpPr>
        <a:xfrm>
          <a:off x="0" y="0"/>
          <a:ext cx="0" cy="0"/>
          <a:chOff x="0" y="0"/>
          <a:chExt cx="0" cy="0"/>
        </a:xfrm>
      </p:grpSpPr>
      <p:sp>
        <p:nvSpPr>
          <p:cNvPr id="17" name="Google Shape;17;p29"/>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8" name="Google Shape;18;p29"/>
          <p:cNvSpPr txBox="1">
            <a:spLocks noGrp="1"/>
          </p:cNvSpPr>
          <p:nvPr>
            <p:ph type="body" idx="1"/>
          </p:nvPr>
        </p:nvSpPr>
        <p:spPr>
          <a:xfrm>
            <a:off x="503237" y="1768475"/>
            <a:ext cx="9069387" cy="4987925"/>
          </a:xfrm>
          <a:prstGeom prst="rect">
            <a:avLst/>
          </a:prstGeom>
          <a:noFill/>
          <a:ln>
            <a:noFill/>
          </a:ln>
        </p:spPr>
        <p:txBody>
          <a:bodyPr spcFirstLastPara="1" wrap="square" lIns="0" tIns="28200" rIns="0" bIns="0" anchor="t" anchorCtr="0">
            <a:noAutofit/>
          </a:bodyPr>
          <a:lstStyle>
            <a:lvl1pPr marL="457200" marR="0" lvl="0" indent="-431800" algn="l" rtl="0">
              <a:lnSpc>
                <a:spcPct val="93000"/>
              </a:lnSpc>
              <a:spcBef>
                <a:spcPts val="0"/>
              </a:spcBef>
              <a:spcAft>
                <a:spcPts val="0"/>
              </a:spcAft>
              <a:buClr>
                <a:srgbClr val="000000"/>
              </a:buClr>
              <a:buSzPts val="3200"/>
              <a:buFont typeface="Times New Roman"/>
              <a:buChar char="•"/>
              <a:defRPr sz="3200" b="0" i="0" u="none" strike="noStrike" cap="none">
                <a:solidFill>
                  <a:srgbClr val="000000"/>
                </a:solidFill>
                <a:latin typeface="Arial"/>
                <a:ea typeface="Arial"/>
                <a:cs typeface="Arial"/>
                <a:sym typeface="Arial"/>
              </a:defRPr>
            </a:lvl1pPr>
            <a:lvl2pPr marL="914400" marR="0" lvl="1" indent="-406400" algn="l" rtl="0">
              <a:lnSpc>
                <a:spcPct val="93000"/>
              </a:lnSpc>
              <a:spcBef>
                <a:spcPts val="1413"/>
              </a:spcBef>
              <a:spcAft>
                <a:spcPts val="0"/>
              </a:spcAft>
              <a:buClr>
                <a:srgbClr val="000000"/>
              </a:buClr>
              <a:buSzPts val="2800"/>
              <a:buFont typeface="Times New Roman"/>
              <a:buChar char="–"/>
              <a:defRPr sz="2800" b="0" i="0" u="none" strike="noStrike" cap="none">
                <a:solidFill>
                  <a:srgbClr val="000000"/>
                </a:solidFill>
                <a:latin typeface="Arial"/>
                <a:ea typeface="Arial"/>
                <a:cs typeface="Arial"/>
                <a:sym typeface="Arial"/>
              </a:defRPr>
            </a:lvl2pPr>
            <a:lvl3pPr marL="1371600" marR="0" lvl="2" indent="-381000" algn="l" rtl="0">
              <a:lnSpc>
                <a:spcPct val="93000"/>
              </a:lnSpc>
              <a:spcBef>
                <a:spcPts val="1138"/>
              </a:spcBef>
              <a:spcAft>
                <a:spcPts val="0"/>
              </a:spcAft>
              <a:buClr>
                <a:srgbClr val="000000"/>
              </a:buClr>
              <a:buSzPts val="2400"/>
              <a:buFont typeface="Times New Roman"/>
              <a:buChar char="•"/>
              <a:defRPr sz="2400" b="0" i="0" u="none" strike="noStrike" cap="none">
                <a:solidFill>
                  <a:srgbClr val="000000"/>
                </a:solidFill>
                <a:latin typeface="Arial"/>
                <a:ea typeface="Arial"/>
                <a:cs typeface="Arial"/>
                <a:sym typeface="Arial"/>
              </a:defRPr>
            </a:lvl3pPr>
            <a:lvl4pPr marL="1828800" marR="0" lvl="3" indent="-355600" algn="l" rtl="0">
              <a:lnSpc>
                <a:spcPct val="93000"/>
              </a:lnSpc>
              <a:spcBef>
                <a:spcPts val="85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4pPr>
            <a:lvl5pPr marL="2286000" marR="0" lvl="4" indent="-355600" algn="l" rtl="0">
              <a:lnSpc>
                <a:spcPct val="93000"/>
              </a:lnSpc>
              <a:spcBef>
                <a:spcPts val="575"/>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9" name="Google Shape;19;p29"/>
          <p:cNvSpPr txBox="1">
            <a:spLocks noGrp="1"/>
          </p:cNvSpPr>
          <p:nvPr>
            <p:ph type="dt" idx="10"/>
          </p:nvPr>
        </p:nvSpPr>
        <p:spPr>
          <a:xfrm>
            <a:off x="503237" y="6886575"/>
            <a:ext cx="2346325" cy="51911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9"/>
          <p:cNvSpPr txBox="1">
            <a:spLocks noGrp="1"/>
          </p:cNvSpPr>
          <p:nvPr>
            <p:ph type="ftr" idx="11"/>
          </p:nvPr>
        </p:nvSpPr>
        <p:spPr>
          <a:xfrm>
            <a:off x="3448050" y="6886575"/>
            <a:ext cx="3194050" cy="51911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9"/>
          <p:cNvSpPr txBox="1">
            <a:spLocks noGrp="1"/>
          </p:cNvSpPr>
          <p:nvPr>
            <p:ph type="sldNum" idx="12"/>
          </p:nvPr>
        </p:nvSpPr>
        <p:spPr>
          <a:xfrm>
            <a:off x="7227887" y="6886575"/>
            <a:ext cx="2346325" cy="519112"/>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
        <p:cNvGrpSpPr/>
        <p:nvPr/>
      </p:nvGrpSpPr>
      <p:grpSpPr>
        <a:xfrm>
          <a:off x="0" y="0"/>
          <a:ext cx="0" cy="0"/>
          <a:chOff x="0" y="0"/>
          <a:chExt cx="0" cy="0"/>
        </a:xfrm>
      </p:grpSpPr>
      <p:sp>
        <p:nvSpPr>
          <p:cNvPr id="100" name="Google Shape;100;p1"/>
          <p:cNvSpPr txBox="1">
            <a:spLocks noGrp="1"/>
          </p:cNvSpPr>
          <p:nvPr>
            <p:ph type="title"/>
          </p:nvPr>
        </p:nvSpPr>
        <p:spPr>
          <a:xfrm>
            <a:off x="1497012" y="1309687"/>
            <a:ext cx="7086600" cy="4940300"/>
          </a:xfrm>
          <a:prstGeom prst="rect">
            <a:avLst/>
          </a:prstGeom>
          <a:noFill/>
          <a:ln>
            <a:noFill/>
          </a:ln>
        </p:spPr>
        <p:txBody>
          <a:bodyPr spcFirstLastPara="1" wrap="square" lIns="50800" tIns="50800" rIns="50800" bIns="50800" anchor="t" anchorCtr="0">
            <a:noAutofit/>
          </a:bodyPr>
          <a:lstStyle/>
          <a:p>
            <a:pPr marL="0" lvl="0" indent="0" algn="ctr" rtl="0">
              <a:lnSpc>
                <a:spcPct val="80000"/>
              </a:lnSpc>
              <a:spcBef>
                <a:spcPts val="0"/>
              </a:spcBef>
              <a:spcAft>
                <a:spcPts val="0"/>
              </a:spcAft>
              <a:buSzPts val="3400"/>
              <a:buNone/>
            </a:pPr>
            <a:r>
              <a:rPr lang="en-US" sz="3400" b="0" i="0" u="none" dirty="0">
                <a:solidFill>
                  <a:srgbClr val="FFFFFF"/>
                </a:solidFill>
                <a:latin typeface="Consolas"/>
                <a:ea typeface="Consolas"/>
                <a:cs typeface="Consolas"/>
                <a:sym typeface="Consolas"/>
              </a:rPr>
              <a:t>FILOSOFIA TEORETICA</a:t>
            </a:r>
            <a:br>
              <a:rPr lang="en-US" sz="3400" b="0" i="0" u="none" dirty="0">
                <a:solidFill>
                  <a:srgbClr val="FFFFFF"/>
                </a:solidFill>
                <a:latin typeface="Consolas"/>
                <a:ea typeface="Consolas"/>
                <a:cs typeface="Consolas"/>
                <a:sym typeface="Consolas"/>
              </a:rPr>
            </a:br>
            <a:r>
              <a:rPr lang="en-US" sz="3100" b="0" i="0" u="none" dirty="0">
                <a:solidFill>
                  <a:srgbClr val="FFFFFF"/>
                </a:solidFill>
                <a:latin typeface="Consolas"/>
                <a:ea typeface="Consolas"/>
                <a:cs typeface="Consolas"/>
                <a:sym typeface="Consolas"/>
              </a:rPr>
              <a:t>(BASE)</a:t>
            </a:r>
            <a:br>
              <a:rPr lang="en-US" sz="3100" b="0" i="0" u="none" dirty="0">
                <a:solidFill>
                  <a:srgbClr val="FFFFFF"/>
                </a:solidFill>
                <a:latin typeface="Consolas"/>
                <a:ea typeface="Consolas"/>
                <a:cs typeface="Consolas"/>
                <a:sym typeface="Consolas"/>
              </a:rPr>
            </a:br>
            <a:br>
              <a:rPr lang="en-US" sz="3100" b="0" i="0" u="none" dirty="0">
                <a:solidFill>
                  <a:srgbClr val="FFFFFF"/>
                </a:solidFill>
                <a:latin typeface="Consolas"/>
                <a:ea typeface="Consolas"/>
                <a:cs typeface="Consolas"/>
                <a:sym typeface="Consolas"/>
              </a:rPr>
            </a:br>
            <a:r>
              <a:rPr lang="en-US" sz="3100" b="0" i="0" u="none" dirty="0">
                <a:solidFill>
                  <a:srgbClr val="FFFFFF"/>
                </a:solidFill>
                <a:latin typeface="Consolas"/>
                <a:ea typeface="Consolas"/>
                <a:cs typeface="Consolas"/>
                <a:sym typeface="Consolas"/>
              </a:rPr>
              <a:t>A.A. 2025/2026</a:t>
            </a:r>
            <a:br>
              <a:rPr lang="en-US" sz="3100" b="0" i="0" u="none" dirty="0">
                <a:solidFill>
                  <a:srgbClr val="FFFFFF"/>
                </a:solidFill>
                <a:latin typeface="Consolas"/>
                <a:ea typeface="Consolas"/>
                <a:cs typeface="Consolas"/>
                <a:sym typeface="Consolas"/>
              </a:rPr>
            </a:br>
            <a:br>
              <a:rPr lang="en-US" sz="3100" b="0" i="0" u="none" dirty="0">
                <a:solidFill>
                  <a:srgbClr val="FFFFFF"/>
                </a:solidFill>
                <a:latin typeface="Consolas"/>
                <a:ea typeface="Consolas"/>
                <a:cs typeface="Consolas"/>
                <a:sym typeface="Consolas"/>
              </a:rPr>
            </a:br>
            <a:br>
              <a:rPr lang="en-US" sz="3100" b="0" i="0" u="none" dirty="0">
                <a:solidFill>
                  <a:srgbClr val="FFFFFF"/>
                </a:solidFill>
                <a:latin typeface="Consolas"/>
                <a:ea typeface="Consolas"/>
                <a:cs typeface="Consolas"/>
                <a:sym typeface="Consolas"/>
              </a:rPr>
            </a:br>
            <a:br>
              <a:rPr lang="en-US" sz="3400" b="0" i="0" u="none" dirty="0">
                <a:solidFill>
                  <a:srgbClr val="FFFFFF"/>
                </a:solidFill>
                <a:latin typeface="Consolas"/>
                <a:ea typeface="Consolas"/>
                <a:cs typeface="Consolas"/>
                <a:sym typeface="Consolas"/>
              </a:rPr>
            </a:br>
            <a:br>
              <a:rPr lang="en-US" sz="3400" b="0" i="0" u="none" dirty="0">
                <a:solidFill>
                  <a:srgbClr val="FFFFFF"/>
                </a:solidFill>
                <a:latin typeface="Consolas"/>
                <a:ea typeface="Consolas"/>
                <a:cs typeface="Consolas"/>
                <a:sym typeface="Consolas"/>
              </a:rPr>
            </a:br>
            <a:r>
              <a:rPr lang="en-US" sz="3400" b="0" i="0" u="none" dirty="0">
                <a:solidFill>
                  <a:srgbClr val="FFFFFF"/>
                </a:solidFill>
                <a:latin typeface="Consolas"/>
                <a:ea typeface="Consolas"/>
                <a:cs typeface="Consolas"/>
                <a:sym typeface="Consolas"/>
              </a:rPr>
              <a:t>- MEDITATIO II -</a:t>
            </a:r>
            <a:br>
              <a:rPr lang="en-US" sz="3100" b="0" i="0" u="none" dirty="0">
                <a:solidFill>
                  <a:srgbClr val="FFFFFF"/>
                </a:solidFill>
                <a:latin typeface="Consolas"/>
                <a:ea typeface="Consolas"/>
                <a:cs typeface="Consolas"/>
                <a:sym typeface="Consolas"/>
              </a:rPr>
            </a:br>
            <a:br>
              <a:rPr lang="en-US" sz="3100" b="0" i="0" u="none" dirty="0">
                <a:solidFill>
                  <a:srgbClr val="FFFFFF"/>
                </a:solidFill>
                <a:latin typeface="Consolas"/>
                <a:ea typeface="Consolas"/>
                <a:cs typeface="Consolas"/>
                <a:sym typeface="Consolas"/>
              </a:rPr>
            </a:br>
            <a:br>
              <a:rPr lang="en-US" sz="3100" b="0" i="0" u="none" dirty="0">
                <a:solidFill>
                  <a:srgbClr val="FFFFFF"/>
                </a:solidFill>
                <a:latin typeface="Consolas"/>
                <a:ea typeface="Consolas"/>
                <a:cs typeface="Consolas"/>
                <a:sym typeface="Consolas"/>
              </a:rPr>
            </a:br>
            <a:r>
              <a:rPr lang="en-US" sz="3100" b="0" i="0" u="none" dirty="0">
                <a:solidFill>
                  <a:srgbClr val="FFFFFF"/>
                </a:solidFill>
                <a:latin typeface="Consolas"/>
                <a:ea typeface="Consolas"/>
                <a:cs typeface="Consolas"/>
                <a:sym typeface="Consolas"/>
              </a:rPr>
              <a:t>DOCENTE: ANDREA ALTOBRANDO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p:nvPr/>
        </p:nvSpPr>
        <p:spPr>
          <a:xfrm>
            <a:off x="1827212" y="3402012"/>
            <a:ext cx="6426200" cy="550862"/>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000000"/>
              </a:buClr>
              <a:buSzPts val="3200"/>
              <a:buFont typeface="Garamond"/>
              <a:buNone/>
            </a:pPr>
            <a:r>
              <a:rPr lang="en-US" sz="3200" b="1" i="0" u="none">
                <a:solidFill>
                  <a:srgbClr val="000000"/>
                </a:solidFill>
                <a:latin typeface="Garamond"/>
                <a:ea typeface="Garamond"/>
                <a:cs typeface="Garamond"/>
                <a:sym typeface="Garamond"/>
              </a:rPr>
              <a:t>se ci sono «idee», c’è una loro causa</a:t>
            </a:r>
            <a:endParaRPr/>
          </a:p>
        </p:txBody>
      </p:sp>
      <p:sp>
        <p:nvSpPr>
          <p:cNvPr id="159" name="Google Shape;159;p10"/>
          <p:cNvSpPr txBox="1"/>
          <p:nvPr/>
        </p:nvSpPr>
        <p:spPr>
          <a:xfrm>
            <a:off x="3703637" y="4932362"/>
            <a:ext cx="2673350" cy="434975"/>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000000"/>
              </a:buClr>
              <a:buSzPts val="2400"/>
              <a:buFont typeface="Garamond"/>
              <a:buNone/>
            </a:pPr>
            <a:r>
              <a:rPr lang="en-US" sz="2400" b="1" i="0" u="none">
                <a:solidFill>
                  <a:srgbClr val="000000"/>
                </a:solidFill>
                <a:latin typeface="Garamond"/>
                <a:ea typeface="Garamond"/>
                <a:cs typeface="Garamond"/>
                <a:sym typeface="Garamond"/>
              </a:rPr>
              <a:t>nulla viene da nulla</a:t>
            </a:r>
            <a:endParaRPr/>
          </a:p>
        </p:txBody>
      </p:sp>
      <p:sp>
        <p:nvSpPr>
          <p:cNvPr id="160" name="Google Shape;160;p10"/>
          <p:cNvSpPr txBox="1"/>
          <p:nvPr/>
        </p:nvSpPr>
        <p:spPr>
          <a:xfrm>
            <a:off x="1165225" y="2051050"/>
            <a:ext cx="7750175" cy="436562"/>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000000"/>
              </a:buClr>
              <a:buSzPts val="2400"/>
              <a:buFont typeface="Garamond"/>
              <a:buNone/>
            </a:pPr>
            <a:r>
              <a:rPr lang="en-US" sz="2400" b="1" i="0" u="none">
                <a:solidFill>
                  <a:srgbClr val="000000"/>
                </a:solidFill>
                <a:latin typeface="Garamond"/>
                <a:ea typeface="Garamond"/>
                <a:cs typeface="Garamond"/>
                <a:sym typeface="Garamond"/>
              </a:rPr>
              <a:t>Assunzione necessaria all’ulteriore preocedere della ricerca:</a:t>
            </a:r>
            <a:endParaRPr/>
          </a:p>
        </p:txBody>
      </p:sp>
      <p:cxnSp>
        <p:nvCxnSpPr>
          <p:cNvPr id="161" name="Google Shape;161;p10"/>
          <p:cNvCxnSpPr/>
          <p:nvPr/>
        </p:nvCxnSpPr>
        <p:spPr>
          <a:xfrm rot="-5400000">
            <a:off x="4604612" y="3999637"/>
            <a:ext cx="800100" cy="792300"/>
          </a:xfrm>
          <a:prstGeom prst="bentConnector3">
            <a:avLst>
              <a:gd name="adj1" fmla="val 50000"/>
            </a:avLst>
          </a:prstGeom>
          <a:noFill/>
          <a:ln w="9525" cap="flat" cmpd="sng">
            <a:solidFill>
              <a:schemeClr val="dk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5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p:nvPr/>
        </p:nvSpPr>
        <p:spPr>
          <a:xfrm>
            <a:off x="1773237" y="2703512"/>
            <a:ext cx="6534150" cy="2152650"/>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rgbClr val="000000"/>
              </a:buClr>
              <a:buSzPts val="2400"/>
              <a:buFont typeface="Garamond"/>
              <a:buNone/>
            </a:pPr>
            <a:r>
              <a:rPr lang="en-US" sz="2400" b="0" i="0" u="none">
                <a:solidFill>
                  <a:srgbClr val="000000"/>
                </a:solidFill>
                <a:latin typeface="Garamond"/>
                <a:ea typeface="Garamond"/>
                <a:cs typeface="Garamond"/>
                <a:sym typeface="Garamond"/>
              </a:rPr>
              <a:t>Non sono, forse, allora, </a:t>
            </a:r>
            <a:r>
              <a:rPr lang="en-US" sz="2400" b="1" i="0" u="none">
                <a:solidFill>
                  <a:srgbClr val="000000"/>
                </a:solidFill>
                <a:latin typeface="Garamond"/>
                <a:ea typeface="Garamond"/>
                <a:cs typeface="Garamond"/>
                <a:sym typeface="Garamond"/>
              </a:rPr>
              <a:t>almeno io qualcosa</a:t>
            </a:r>
            <a:r>
              <a:rPr lang="en-US" sz="2400" b="0" i="0" u="none">
                <a:solidFill>
                  <a:srgbClr val="000000"/>
                </a:solidFill>
                <a:latin typeface="Garamond"/>
                <a:ea typeface="Garamond"/>
                <a:cs typeface="Garamond"/>
                <a:sym typeface="Garamond"/>
              </a:rPr>
              <a:t>? Ma ho appena </a:t>
            </a:r>
            <a:r>
              <a:rPr lang="en-US" sz="2400" b="1" i="0" u="none">
                <a:solidFill>
                  <a:srgbClr val="000000"/>
                </a:solidFill>
                <a:latin typeface="Garamond"/>
                <a:ea typeface="Garamond"/>
                <a:cs typeface="Garamond"/>
                <a:sym typeface="Garamond"/>
              </a:rPr>
              <a:t>negato di avere senso e corpo alcuno</a:t>
            </a:r>
            <a:r>
              <a:rPr lang="en-US" sz="2400" b="0" i="0" u="none">
                <a:solidFill>
                  <a:srgbClr val="000000"/>
                </a:solidFill>
                <a:latin typeface="Garamond"/>
                <a:ea typeface="Garamond"/>
                <a:cs typeface="Garamond"/>
                <a:sym typeface="Garamond"/>
              </a:rPr>
              <a:t>. </a:t>
            </a:r>
            <a:r>
              <a:rPr lang="en-US" sz="2400" b="1" i="0" u="none">
                <a:solidFill>
                  <a:srgbClr val="000000"/>
                </a:solidFill>
                <a:latin typeface="Garamond"/>
                <a:ea typeface="Garamond"/>
                <a:cs typeface="Garamond"/>
                <a:sym typeface="Garamond"/>
              </a:rPr>
              <a:t>Eppure esito</a:t>
            </a:r>
            <a:r>
              <a:rPr lang="en-US" sz="2400" b="0" i="0" u="none">
                <a:solidFill>
                  <a:srgbClr val="000000"/>
                </a:solidFill>
                <a:latin typeface="Garamond"/>
                <a:ea typeface="Garamond"/>
                <a:cs typeface="Garamond"/>
                <a:sym typeface="Garamond"/>
              </a:rPr>
              <a:t>: </a:t>
            </a:r>
            <a:r>
              <a:rPr lang="en-US" sz="2400" b="1" i="0" u="none">
                <a:solidFill>
                  <a:srgbClr val="000000"/>
                </a:solidFill>
                <a:latin typeface="Garamond"/>
                <a:ea typeface="Garamond"/>
                <a:cs typeface="Garamond"/>
                <a:sym typeface="Garamond"/>
              </a:rPr>
              <a:t>cosa segue da ciò, infatti? </a:t>
            </a:r>
            <a:r>
              <a:rPr lang="en-US" sz="2400" b="0" i="0" u="none">
                <a:solidFill>
                  <a:schemeClr val="dk1"/>
                </a:solidFill>
                <a:latin typeface="Garamond"/>
                <a:ea typeface="Garamond"/>
                <a:cs typeface="Garamond"/>
                <a:sym typeface="Garamond"/>
              </a:rPr>
              <a:t>Sono forse così legato al corpo ed ai sensi da non poter esistere senza di essi? </a:t>
            </a:r>
            <a:r>
              <a:rPr lang="en-US" sz="2000" b="0" i="0" u="none">
                <a:solidFill>
                  <a:schemeClr val="dk1"/>
                </a:solidFill>
                <a:latin typeface="Garamond"/>
                <a:ea typeface="Garamond"/>
                <a:cs typeface="Garamond"/>
                <a:sym typeface="Garamond"/>
              </a:rPr>
              <a:t>[…] </a:t>
            </a:r>
            <a:r>
              <a:rPr lang="en-US" sz="2400" b="1" i="0" u="none">
                <a:solidFill>
                  <a:schemeClr val="dk1"/>
                </a:solidFill>
                <a:latin typeface="Garamond"/>
                <a:ea typeface="Garamond"/>
                <a:cs typeface="Garamond"/>
                <a:sym typeface="Garamond"/>
              </a:rPr>
              <a:t>esistevo certamente, se mi sono persuaso di qualcosa</a:t>
            </a:r>
            <a:r>
              <a:rPr lang="en-US" sz="2400" b="0" i="0" u="none">
                <a:solidFill>
                  <a:schemeClr val="dk1"/>
                </a:solidFill>
                <a:latin typeface="Garamond"/>
                <a:ea typeface="Garamond"/>
                <a:cs typeface="Garamond"/>
                <a:sym typeface="Garamond"/>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p:nvPr/>
        </p:nvSpPr>
        <p:spPr>
          <a:xfrm>
            <a:off x="1871662" y="2532062"/>
            <a:ext cx="6337300" cy="2495550"/>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rgbClr val="000000"/>
              </a:buClr>
              <a:buSzPts val="2400"/>
              <a:buFont typeface="Garamond"/>
              <a:buNone/>
            </a:pPr>
            <a:r>
              <a:rPr lang="en-US" sz="2400" b="0" i="0" u="none">
                <a:solidFill>
                  <a:srgbClr val="000000"/>
                </a:solidFill>
                <a:latin typeface="Garamond"/>
                <a:ea typeface="Garamond"/>
                <a:cs typeface="Garamond"/>
                <a:sym typeface="Garamond"/>
              </a:rPr>
              <a:t>Ma </a:t>
            </a:r>
            <a:r>
              <a:rPr lang="en-US" sz="2400" b="1" i="0" u="none">
                <a:solidFill>
                  <a:srgbClr val="000000"/>
                </a:solidFill>
                <a:latin typeface="Garamond"/>
                <a:ea typeface="Garamond"/>
                <a:cs typeface="Garamond"/>
                <a:sym typeface="Garamond"/>
              </a:rPr>
              <a:t>esiste</a:t>
            </a:r>
            <a:r>
              <a:rPr lang="en-US" sz="2400" b="0" i="0" u="none">
                <a:solidFill>
                  <a:srgbClr val="000000"/>
                </a:solidFill>
                <a:latin typeface="Garamond"/>
                <a:ea typeface="Garamond"/>
                <a:cs typeface="Garamond"/>
                <a:sym typeface="Garamond"/>
              </a:rPr>
              <a:t> un non so quale </a:t>
            </a:r>
            <a:r>
              <a:rPr lang="en-US" sz="2400" b="1" i="0" u="none">
                <a:solidFill>
                  <a:srgbClr val="000000"/>
                </a:solidFill>
                <a:latin typeface="Garamond"/>
                <a:ea typeface="Garamond"/>
                <a:cs typeface="Garamond"/>
                <a:sym typeface="Garamond"/>
              </a:rPr>
              <a:t>ingannatore</a:t>
            </a:r>
            <a:r>
              <a:rPr lang="en-US" sz="2400" b="0" i="0" u="none">
                <a:solidFill>
                  <a:srgbClr val="000000"/>
                </a:solidFill>
                <a:latin typeface="Garamond"/>
                <a:ea typeface="Garamond"/>
                <a:cs typeface="Garamond"/>
                <a:sym typeface="Garamond"/>
              </a:rPr>
              <a:t>, sommamente potente, sommamente astuto che, ad arte, </a:t>
            </a:r>
            <a:r>
              <a:rPr lang="en-US" sz="2400" b="1" i="0" u="none">
                <a:solidFill>
                  <a:srgbClr val="000000"/>
                </a:solidFill>
                <a:latin typeface="Garamond"/>
                <a:ea typeface="Garamond"/>
                <a:cs typeface="Garamond"/>
                <a:sym typeface="Garamond"/>
              </a:rPr>
              <a:t>mi fa sbagliare sempre</a:t>
            </a:r>
            <a:r>
              <a:rPr lang="en-US" sz="2400" b="0" i="0" u="none">
                <a:solidFill>
                  <a:srgbClr val="000000"/>
                </a:solidFill>
                <a:latin typeface="Garamond"/>
                <a:ea typeface="Garamond"/>
                <a:cs typeface="Garamond"/>
                <a:sym typeface="Garamond"/>
              </a:rPr>
              <a:t>. Senza dubbio, allora, </a:t>
            </a:r>
            <a:r>
              <a:rPr lang="en-US" sz="2400" b="1" i="0" u="none">
                <a:solidFill>
                  <a:srgbClr val="000000"/>
                </a:solidFill>
                <a:latin typeface="Garamond"/>
                <a:ea typeface="Garamond"/>
                <a:cs typeface="Garamond"/>
                <a:sym typeface="Garamond"/>
              </a:rPr>
              <a:t>esisto anche io, se egli mi fa sbagliare</a:t>
            </a:r>
            <a:r>
              <a:rPr lang="en-US" sz="2400" b="0" i="0" u="none">
                <a:solidFill>
                  <a:srgbClr val="000000"/>
                </a:solidFill>
                <a:latin typeface="Garamond"/>
                <a:ea typeface="Garamond"/>
                <a:cs typeface="Garamond"/>
                <a:sym typeface="Garamond"/>
              </a:rPr>
              <a:t>; e, mi faccia sbagliare quanto può, </a:t>
            </a:r>
            <a:r>
              <a:rPr lang="en-US" sz="2400" b="1" i="0" u="none">
                <a:solidFill>
                  <a:srgbClr val="000000"/>
                </a:solidFill>
                <a:latin typeface="Garamond"/>
                <a:ea typeface="Garamond"/>
                <a:cs typeface="Garamond"/>
                <a:sym typeface="Garamond"/>
              </a:rPr>
              <a:t>mai tuttavia farà sì che io non sia nulla, fino a quando penserò d’essere </a:t>
            </a:r>
            <a:r>
              <a:rPr lang="en-US" sz="2400" b="1" i="0" u="sng">
                <a:solidFill>
                  <a:srgbClr val="000000"/>
                </a:solidFill>
                <a:latin typeface="Garamond"/>
                <a:ea typeface="Garamond"/>
                <a:cs typeface="Garamond"/>
                <a:sym typeface="Garamond"/>
              </a:rPr>
              <a:t>qualcosa</a:t>
            </a:r>
            <a:r>
              <a:rPr lang="en-US" sz="2400" b="0" i="0" u="none">
                <a:solidFill>
                  <a:srgbClr val="000000"/>
                </a:solidFill>
                <a:latin typeface="Garamond"/>
                <a:ea typeface="Garamond"/>
                <a:cs typeface="Garamond"/>
                <a:sym typeface="Garamond"/>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p:nvPr/>
        </p:nvSpPr>
        <p:spPr>
          <a:xfrm>
            <a:off x="2555875" y="2874962"/>
            <a:ext cx="4968875" cy="1809750"/>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chemeClr val="dk1"/>
              </a:buClr>
              <a:buSzPts val="2400"/>
              <a:buFont typeface="Garamond"/>
              <a:buNone/>
            </a:pPr>
            <a:r>
              <a:rPr lang="en-US" sz="2400" b="0" i="0" u="none">
                <a:solidFill>
                  <a:schemeClr val="dk1"/>
                </a:solidFill>
                <a:latin typeface="Garamond"/>
                <a:ea typeface="Garamond"/>
                <a:cs typeface="Garamond"/>
                <a:sym typeface="Garamond"/>
              </a:rPr>
              <a:t>questo </a:t>
            </a:r>
            <a:r>
              <a:rPr lang="en-US" sz="2400" b="1" i="0" u="none">
                <a:solidFill>
                  <a:schemeClr val="dk1"/>
                </a:solidFill>
                <a:latin typeface="Garamond"/>
                <a:ea typeface="Garamond"/>
                <a:cs typeface="Garamond"/>
                <a:sym typeface="Garamond"/>
              </a:rPr>
              <a:t>enunciato</a:t>
            </a:r>
            <a:r>
              <a:rPr lang="en-US" sz="2400" b="0" i="0" u="none">
                <a:solidFill>
                  <a:schemeClr val="dk1"/>
                </a:solidFill>
                <a:latin typeface="Garamond"/>
                <a:ea typeface="Garamond"/>
                <a:cs typeface="Garamond"/>
                <a:sym typeface="Garamond"/>
              </a:rPr>
              <a:t>, </a:t>
            </a:r>
            <a:r>
              <a:rPr lang="en-US" sz="2400" b="1" i="1" u="none">
                <a:solidFill>
                  <a:schemeClr val="dk1"/>
                </a:solidFill>
                <a:latin typeface="Garamond"/>
                <a:ea typeface="Garamond"/>
                <a:cs typeface="Garamond"/>
                <a:sym typeface="Garamond"/>
              </a:rPr>
              <a:t>Io sono, io esisto</a:t>
            </a:r>
            <a:r>
              <a:rPr lang="en-US" sz="2400" b="0" i="1" u="none">
                <a:solidFill>
                  <a:schemeClr val="dk1"/>
                </a:solidFill>
                <a:latin typeface="Garamond"/>
                <a:ea typeface="Garamond"/>
                <a:cs typeface="Garamond"/>
                <a:sym typeface="Garamond"/>
              </a:rPr>
              <a:t> [</a:t>
            </a:r>
            <a:r>
              <a:rPr lang="en-US" sz="2400" b="1" i="1" u="none">
                <a:solidFill>
                  <a:schemeClr val="dk1"/>
                </a:solidFill>
                <a:latin typeface="Garamond"/>
                <a:ea typeface="Garamond"/>
                <a:cs typeface="Garamond"/>
                <a:sym typeface="Garamond"/>
              </a:rPr>
              <a:t>Ego sum, ego existo</a:t>
            </a:r>
            <a:r>
              <a:rPr lang="en-US" sz="2400" b="0" i="1" u="none">
                <a:solidFill>
                  <a:schemeClr val="dk1"/>
                </a:solidFill>
                <a:latin typeface="Garamond"/>
                <a:ea typeface="Garamond"/>
                <a:cs typeface="Garamond"/>
                <a:sym typeface="Garamond"/>
              </a:rPr>
              <a:t>]</a:t>
            </a:r>
            <a:r>
              <a:rPr lang="en-US" sz="2400" b="0" i="0" u="none">
                <a:solidFill>
                  <a:schemeClr val="dk1"/>
                </a:solidFill>
                <a:latin typeface="Garamond"/>
                <a:ea typeface="Garamond"/>
                <a:cs typeface="Garamond"/>
                <a:sym typeface="Garamond"/>
              </a:rPr>
              <a:t>, è necessariamente </a:t>
            </a:r>
            <a:r>
              <a:rPr lang="en-US" sz="2400" b="1" i="0" u="none">
                <a:solidFill>
                  <a:schemeClr val="dk1"/>
                </a:solidFill>
                <a:latin typeface="Garamond"/>
                <a:ea typeface="Garamond"/>
                <a:cs typeface="Garamond"/>
                <a:sym typeface="Garamond"/>
              </a:rPr>
              <a:t>vero</a:t>
            </a:r>
            <a:r>
              <a:rPr lang="en-US" sz="2400" b="0" i="0" u="none">
                <a:solidFill>
                  <a:schemeClr val="dk1"/>
                </a:solidFill>
                <a:latin typeface="Garamond"/>
                <a:ea typeface="Garamond"/>
                <a:cs typeface="Garamond"/>
                <a:sym typeface="Garamond"/>
              </a:rPr>
              <a:t> </a:t>
            </a:r>
            <a:r>
              <a:rPr lang="en-US" sz="2400" b="1" i="0" u="none">
                <a:solidFill>
                  <a:schemeClr val="dk1"/>
                </a:solidFill>
                <a:latin typeface="Garamond"/>
                <a:ea typeface="Garamond"/>
                <a:cs typeface="Garamond"/>
                <a:sym typeface="Garamond"/>
              </a:rPr>
              <a:t>ogni volta che viene da me pronunciato, o concepito con la mente.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p:nvPr/>
        </p:nvSpPr>
        <p:spPr>
          <a:xfrm>
            <a:off x="1885950" y="2493962"/>
            <a:ext cx="2311400" cy="3143250"/>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 exist - as long as I think (that I am something)</a:t>
            </a:r>
            <a:endParaRPr/>
          </a:p>
        </p:txBody>
      </p:sp>
      <p:sp>
        <p:nvSpPr>
          <p:cNvPr id="182" name="Google Shape;182;p14"/>
          <p:cNvSpPr txBox="1"/>
          <p:nvPr/>
        </p:nvSpPr>
        <p:spPr>
          <a:xfrm>
            <a:off x="5808662" y="2493962"/>
            <a:ext cx="2312987" cy="3143250"/>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600"/>
              <a:buFont typeface="Arial"/>
              <a:buNone/>
            </a:pPr>
            <a:endParaRPr sz="1600" b="0" i="0" u="none">
              <a:solidFill>
                <a:schemeClr val="dk1"/>
              </a:solidFill>
              <a:latin typeface="Tahoma"/>
              <a:ea typeface="Tahoma"/>
              <a:cs typeface="Tahoma"/>
              <a:sym typeface="Tahoma"/>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A good God exists</a:t>
            </a:r>
            <a:endParaRPr/>
          </a:p>
          <a:p>
            <a:pPr marL="0" marR="0" lvl="0" indent="0" algn="l" rtl="0">
              <a:lnSpc>
                <a:spcPct val="93000"/>
              </a:lnSpc>
              <a:spcBef>
                <a:spcPts val="0"/>
              </a:spcBef>
              <a:spcAft>
                <a:spcPts val="0"/>
              </a:spcAft>
              <a:buClr>
                <a:schemeClr val="dk1"/>
              </a:buClr>
              <a:buSzPts val="1800"/>
              <a:buFont typeface="Arial"/>
              <a:buNone/>
            </a:pPr>
            <a:endParaRPr sz="1800" b="0" i="0" u="none">
              <a:solidFill>
                <a:srgbClr val="000000"/>
              </a:solidFill>
              <a:latin typeface="Tahoma"/>
              <a:ea typeface="Tahoma"/>
              <a:cs typeface="Tahoma"/>
              <a:sym typeface="Tahoma"/>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All propositions deriving from:</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sensory experience</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physics</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astronomy</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medicine</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arithmetic</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geometry</a:t>
            </a:r>
            <a:endParaRPr/>
          </a:p>
        </p:txBody>
      </p:sp>
      <p:sp>
        <p:nvSpPr>
          <p:cNvPr id="183" name="Google Shape;183;p14"/>
          <p:cNvSpPr txBox="1"/>
          <p:nvPr/>
        </p:nvSpPr>
        <p:spPr>
          <a:xfrm>
            <a:off x="2468562" y="1930400"/>
            <a:ext cx="1146175"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BELIEVE</a:t>
            </a:r>
            <a:endParaRPr/>
          </a:p>
        </p:txBody>
      </p:sp>
      <p:sp>
        <p:nvSpPr>
          <p:cNvPr id="184" name="Google Shape;184;p14"/>
          <p:cNvSpPr txBox="1"/>
          <p:nvPr/>
        </p:nvSpPr>
        <p:spPr>
          <a:xfrm>
            <a:off x="6469062" y="1930400"/>
            <a:ext cx="992187"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DOUBT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p:nvPr/>
        </p:nvSpPr>
        <p:spPr>
          <a:xfrm>
            <a:off x="2322512" y="2532062"/>
            <a:ext cx="5435600" cy="2495550"/>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chemeClr val="dk1"/>
              </a:buClr>
              <a:buSzPts val="2400"/>
              <a:buFont typeface="Garamond"/>
              <a:buNone/>
            </a:pPr>
            <a:r>
              <a:rPr lang="en-US" sz="2400" b="1" i="0" u="none">
                <a:solidFill>
                  <a:schemeClr val="dk1"/>
                </a:solidFill>
                <a:latin typeface="Garamond"/>
                <a:ea typeface="Garamond"/>
                <a:cs typeface="Garamond"/>
                <a:sym typeface="Garamond"/>
              </a:rPr>
              <a:t>Non intendo </a:t>
            </a:r>
            <a:r>
              <a:rPr lang="en-US" sz="2400" b="0" i="0" u="none">
                <a:solidFill>
                  <a:schemeClr val="dk1"/>
                </a:solidFill>
                <a:latin typeface="Garamond"/>
                <a:ea typeface="Garamond"/>
                <a:cs typeface="Garamond"/>
                <a:sym typeface="Garamond"/>
              </a:rPr>
              <a:t>però ancora a </a:t>
            </a:r>
            <a:r>
              <a:rPr lang="en-US" sz="2400" b="1" i="0" u="none">
                <a:solidFill>
                  <a:schemeClr val="dk1"/>
                </a:solidFill>
                <a:latin typeface="Garamond"/>
                <a:ea typeface="Garamond"/>
                <a:cs typeface="Garamond"/>
                <a:sym typeface="Garamond"/>
              </a:rPr>
              <a:t>sufficienza chi mai sia io</a:t>
            </a:r>
            <a:r>
              <a:rPr lang="en-US" sz="2400" b="0" i="0" u="none">
                <a:solidFill>
                  <a:schemeClr val="dk1"/>
                </a:solidFill>
                <a:latin typeface="Garamond"/>
                <a:ea typeface="Garamond"/>
                <a:cs typeface="Garamond"/>
                <a:sym typeface="Garamond"/>
              </a:rPr>
              <a:t>, quell’io che necessariamente già sono; e debbo quindi evitare di scambiare forse imprudentemente me per qualcos’altro e a non perdermi così persino in quella conoscenza che sostengo essere la più certa ed evidente di tutte.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p:nvPr/>
        </p:nvSpPr>
        <p:spPr>
          <a:xfrm>
            <a:off x="2498725" y="1925637"/>
            <a:ext cx="5083175" cy="722312"/>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Che cosa sono </a:t>
            </a:r>
            <a:r>
              <a:rPr lang="en-US" sz="4400" b="1" i="0" u="none">
                <a:solidFill>
                  <a:schemeClr val="dk1"/>
                </a:solidFill>
                <a:latin typeface="Arial"/>
                <a:ea typeface="Arial"/>
                <a:cs typeface="Arial"/>
                <a:sym typeface="Arial"/>
              </a:rPr>
              <a:t>Io</a:t>
            </a:r>
            <a:r>
              <a:rPr lang="en-US" sz="4400" b="0" i="0" u="none">
                <a:solidFill>
                  <a:schemeClr val="dk1"/>
                </a:solidFill>
                <a:latin typeface="Arial"/>
                <a:ea typeface="Arial"/>
                <a:cs typeface="Arial"/>
                <a:sym typeface="Arial"/>
              </a:rPr>
              <a:t>?</a:t>
            </a:r>
            <a:endParaRPr/>
          </a:p>
        </p:txBody>
      </p:sp>
      <p:sp>
        <p:nvSpPr>
          <p:cNvPr id="195" name="Google Shape;195;p16"/>
          <p:cNvSpPr txBox="1"/>
          <p:nvPr/>
        </p:nvSpPr>
        <p:spPr>
          <a:xfrm>
            <a:off x="885825" y="4108450"/>
            <a:ext cx="3225800" cy="492125"/>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Un essere umano?</a:t>
            </a:r>
            <a:endParaRPr/>
          </a:p>
        </p:txBody>
      </p:sp>
      <p:sp>
        <p:nvSpPr>
          <p:cNvPr id="196" name="Google Shape;196;p16"/>
          <p:cNvSpPr txBox="1"/>
          <p:nvPr/>
        </p:nvSpPr>
        <p:spPr>
          <a:xfrm>
            <a:off x="5116512" y="3563937"/>
            <a:ext cx="3767137" cy="493712"/>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Un animale razionale?</a:t>
            </a:r>
            <a:endParaRPr/>
          </a:p>
        </p:txBody>
      </p:sp>
      <p:sp>
        <p:nvSpPr>
          <p:cNvPr id="197" name="Google Shape;197;p16"/>
          <p:cNvSpPr txBox="1"/>
          <p:nvPr/>
        </p:nvSpPr>
        <p:spPr>
          <a:xfrm>
            <a:off x="5116512" y="4727575"/>
            <a:ext cx="3486150" cy="492125"/>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Un bipede implume?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p:nvPr/>
        </p:nvSpPr>
        <p:spPr>
          <a:xfrm>
            <a:off x="2519362" y="2638425"/>
            <a:ext cx="1120775"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Un corpo</a:t>
            </a:r>
            <a:endParaRPr/>
          </a:p>
        </p:txBody>
      </p:sp>
      <p:sp>
        <p:nvSpPr>
          <p:cNvPr id="203" name="Google Shape;203;p17"/>
          <p:cNvSpPr txBox="1"/>
          <p:nvPr/>
        </p:nvSpPr>
        <p:spPr>
          <a:xfrm>
            <a:off x="6335712" y="2638425"/>
            <a:ext cx="1711325"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Una mente</a:t>
            </a:r>
            <a:endParaRPr/>
          </a:p>
        </p:txBody>
      </p:sp>
      <p:sp>
        <p:nvSpPr>
          <p:cNvPr id="204" name="Google Shape;204;p17"/>
          <p:cNvSpPr txBox="1"/>
          <p:nvPr/>
        </p:nvSpPr>
        <p:spPr>
          <a:xfrm>
            <a:off x="1463675" y="3492500"/>
            <a:ext cx="3233737" cy="1122362"/>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Una struttura meccanica di arti e membra</a:t>
            </a:r>
            <a:endParaRPr/>
          </a:p>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come possono essere viste in un cadavere</a:t>
            </a:r>
            <a:endParaRPr/>
          </a:p>
        </p:txBody>
      </p:sp>
      <p:sp>
        <p:nvSpPr>
          <p:cNvPr id="205" name="Google Shape;205;p17"/>
          <p:cNvSpPr txBox="1"/>
          <p:nvPr/>
        </p:nvSpPr>
        <p:spPr>
          <a:xfrm>
            <a:off x="5383212" y="3492500"/>
            <a:ext cx="3194050" cy="1122362"/>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Qualcosa che compie le azioni di nutrimento, movimento locale, percezione</a:t>
            </a:r>
            <a:r>
              <a:rPr lang="en-US" sz="1800" b="1" i="0" u="none">
                <a:solidFill>
                  <a:schemeClr val="dk1"/>
                </a:solidFill>
                <a:latin typeface="Arial"/>
                <a:ea typeface="Arial"/>
                <a:cs typeface="Arial"/>
                <a:sym typeface="Arial"/>
              </a:rPr>
              <a:t> </a:t>
            </a:r>
            <a:r>
              <a:rPr lang="en-US" sz="1800" b="0" i="0" u="none">
                <a:solidFill>
                  <a:schemeClr val="dk1"/>
                </a:solidFill>
                <a:latin typeface="Arial"/>
                <a:ea typeface="Arial"/>
                <a:cs typeface="Arial"/>
                <a:sym typeface="Arial"/>
              </a:rPr>
              <a:t>e </a:t>
            </a:r>
            <a:r>
              <a:rPr lang="en-US" sz="1800" b="0" i="1" u="none">
                <a:solidFill>
                  <a:schemeClr val="dk1"/>
                </a:solidFill>
                <a:latin typeface="Arial"/>
                <a:ea typeface="Arial"/>
                <a:cs typeface="Arial"/>
                <a:sym typeface="Arial"/>
              </a:rPr>
              <a:t>pensiero</a:t>
            </a:r>
            <a:endParaRPr/>
          </a:p>
        </p:txBody>
      </p:sp>
      <p:cxnSp>
        <p:nvCxnSpPr>
          <p:cNvPr id="206" name="Google Shape;206;p17"/>
          <p:cNvCxnSpPr/>
          <p:nvPr/>
        </p:nvCxnSpPr>
        <p:spPr>
          <a:xfrm>
            <a:off x="6335712" y="4716462"/>
            <a:ext cx="0" cy="647700"/>
          </a:xfrm>
          <a:prstGeom prst="straightConnector1">
            <a:avLst/>
          </a:prstGeom>
          <a:noFill/>
          <a:ln w="9525" cap="flat" cmpd="sng">
            <a:solidFill>
              <a:schemeClr val="dk1"/>
            </a:solidFill>
            <a:prstDash val="solid"/>
            <a:miter lim="800000"/>
            <a:headEnd type="none" w="med" len="med"/>
            <a:tailEnd type="triangle" w="med" len="med"/>
          </a:ln>
        </p:spPr>
      </p:cxnSp>
      <p:sp>
        <p:nvSpPr>
          <p:cNvPr id="207" name="Google Shape;207;p17"/>
          <p:cNvSpPr txBox="1"/>
          <p:nvPr/>
        </p:nvSpPr>
        <p:spPr>
          <a:xfrm>
            <a:off x="4914900" y="5465762"/>
            <a:ext cx="3714750" cy="34925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Non hanno senso senza il corpo</a:t>
            </a:r>
            <a:endParaRPr/>
          </a:p>
        </p:txBody>
      </p:sp>
      <p:sp>
        <p:nvSpPr>
          <p:cNvPr id="208" name="Google Shape;208;p17"/>
          <p:cNvSpPr/>
          <p:nvPr/>
        </p:nvSpPr>
        <p:spPr>
          <a:xfrm>
            <a:off x="5661025" y="3771900"/>
            <a:ext cx="2638425" cy="935037"/>
          </a:xfrm>
          <a:custGeom>
            <a:avLst/>
            <a:gdLst/>
            <a:ahLst/>
            <a:cxnLst/>
            <a:rect l="l" t="t" r="r" b="b"/>
            <a:pathLst>
              <a:path w="2665588" h="947854" extrusionOk="0">
                <a:moveTo>
                  <a:pt x="20698" y="66908"/>
                </a:moveTo>
                <a:lnTo>
                  <a:pt x="20698" y="66908"/>
                </a:lnTo>
                <a:cubicBezTo>
                  <a:pt x="-7941" y="381945"/>
                  <a:pt x="-5838" y="310234"/>
                  <a:pt x="20698" y="858644"/>
                </a:cubicBezTo>
                <a:cubicBezTo>
                  <a:pt x="21206" y="869145"/>
                  <a:pt x="36433" y="872737"/>
                  <a:pt x="43001" y="880947"/>
                </a:cubicBezTo>
                <a:cubicBezTo>
                  <a:pt x="57025" y="898477"/>
                  <a:pt x="66896" y="924277"/>
                  <a:pt x="87605" y="936703"/>
                </a:cubicBezTo>
                <a:cubicBezTo>
                  <a:pt x="97684" y="942751"/>
                  <a:pt x="109908" y="944137"/>
                  <a:pt x="121059" y="947854"/>
                </a:cubicBezTo>
                <a:lnTo>
                  <a:pt x="1336542" y="936703"/>
                </a:lnTo>
                <a:cubicBezTo>
                  <a:pt x="1370471" y="935794"/>
                  <a:pt x="1373918" y="902633"/>
                  <a:pt x="1381147" y="880947"/>
                </a:cubicBezTo>
                <a:cubicBezTo>
                  <a:pt x="1384864" y="858644"/>
                  <a:pt x="1390564" y="836583"/>
                  <a:pt x="1392298" y="814039"/>
                </a:cubicBezTo>
                <a:cubicBezTo>
                  <a:pt x="1398007" y="739824"/>
                  <a:pt x="1397001" y="665169"/>
                  <a:pt x="1403449" y="591015"/>
                </a:cubicBezTo>
                <a:cubicBezTo>
                  <a:pt x="1404467" y="579305"/>
                  <a:pt x="1409344" y="568075"/>
                  <a:pt x="1414601" y="557561"/>
                </a:cubicBezTo>
                <a:cubicBezTo>
                  <a:pt x="1420595" y="545574"/>
                  <a:pt x="1426438" y="532480"/>
                  <a:pt x="1436903" y="524108"/>
                </a:cubicBezTo>
                <a:cubicBezTo>
                  <a:pt x="1446082" y="516765"/>
                  <a:pt x="1458667" y="514188"/>
                  <a:pt x="1470357" y="512957"/>
                </a:cubicBezTo>
                <a:cubicBezTo>
                  <a:pt x="1529619" y="506719"/>
                  <a:pt x="1589303" y="505522"/>
                  <a:pt x="1648776" y="501805"/>
                </a:cubicBezTo>
                <a:cubicBezTo>
                  <a:pt x="1663644" y="498088"/>
                  <a:pt x="1678059" y="491010"/>
                  <a:pt x="1693381" y="490654"/>
                </a:cubicBezTo>
                <a:cubicBezTo>
                  <a:pt x="1814319" y="487842"/>
                  <a:pt x="2434105" y="694604"/>
                  <a:pt x="2641235" y="446049"/>
                </a:cubicBezTo>
                <a:cubicBezTo>
                  <a:pt x="2649815" y="435753"/>
                  <a:pt x="2656103" y="423747"/>
                  <a:pt x="2663537" y="412596"/>
                </a:cubicBezTo>
                <a:cubicBezTo>
                  <a:pt x="2659820" y="304801"/>
                  <a:pt x="2676143" y="194421"/>
                  <a:pt x="2652386" y="89210"/>
                </a:cubicBezTo>
                <a:cubicBezTo>
                  <a:pt x="2647208" y="66279"/>
                  <a:pt x="2608844" y="69504"/>
                  <a:pt x="2585479" y="66908"/>
                </a:cubicBezTo>
                <a:cubicBezTo>
                  <a:pt x="2466646" y="53705"/>
                  <a:pt x="2518778" y="55757"/>
                  <a:pt x="2429362" y="55757"/>
                </a:cubicBezTo>
                <a:lnTo>
                  <a:pt x="2384757" y="33454"/>
                </a:lnTo>
                <a:lnTo>
                  <a:pt x="1258484" y="0"/>
                </a:lnTo>
                <a:lnTo>
                  <a:pt x="20698" y="66908"/>
                </a:lnTo>
                <a:close/>
              </a:path>
            </a:pathLst>
          </a:custGeom>
          <a:solidFill>
            <a:srgbClr val="FF0000">
              <a:alpha val="0"/>
            </a:srgbClr>
          </a:solidFill>
          <a:ln w="254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09" name="Google Shape;209;p17"/>
          <p:cNvCxnSpPr/>
          <p:nvPr/>
        </p:nvCxnSpPr>
        <p:spPr>
          <a:xfrm>
            <a:off x="7272337" y="4614862"/>
            <a:ext cx="863600" cy="0"/>
          </a:xfrm>
          <a:prstGeom prst="straightConnector1">
            <a:avLst/>
          </a:prstGeom>
          <a:noFill/>
          <a:ln w="38100" cap="flat" cmpd="sng">
            <a:solidFill>
              <a:srgbClr val="00B050"/>
            </a:solidFill>
            <a:prstDash val="solid"/>
            <a:miter lim="800000"/>
            <a:headEnd type="none" w="med" len="med"/>
            <a:tailEnd type="none" w="med" len="med"/>
          </a:ln>
          <a:effectLst>
            <a:outerShdw blurRad="63500" dist="23000" dir="540000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20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
                                        </p:tgtEl>
                                        <p:attrNameLst>
                                          <p:attrName>style.visibility</p:attrName>
                                        </p:attrNameLst>
                                      </p:cBhvr>
                                      <p:to>
                                        <p:strVal val="visible"/>
                                      </p:to>
                                    </p:set>
                                    <p:animEffect transition="in" filter="fade">
                                      <p:cBhvr>
                                        <p:cTn id="17" dur="500"/>
                                        <p:tgtEl>
                                          <p:spTgt spid="207"/>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additive="base">
                                        <p:cTn id="22" dur="500"/>
                                        <p:tgtEl>
                                          <p:spTgt spid="209"/>
                                        </p:tgtEl>
                                        <p:attrNameLst>
                                          <p:attrName>ppt_w</p:attrName>
                                        </p:attrNameLst>
                                      </p:cBhvr>
                                      <p:tavLst>
                                        <p:tav tm="0">
                                          <p:val>
                                            <p:strVal val="0"/>
                                          </p:val>
                                        </p:tav>
                                        <p:tav tm="100000">
                                          <p:val>
                                            <p:strVal val="#ppt_w"/>
                                          </p:val>
                                        </p:tav>
                                      </p:tavLst>
                                    </p:anim>
                                    <p:anim calcmode="lin" valueType="num">
                                      <p:cBhvr additive="base">
                                        <p:cTn id="23" dur="500"/>
                                        <p:tgtEl>
                                          <p:spTgt spid="2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p:nvPr/>
        </p:nvSpPr>
        <p:spPr>
          <a:xfrm>
            <a:off x="682625" y="2703512"/>
            <a:ext cx="8715300" cy="215370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Corpo in generale:</a:t>
            </a:r>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Qualunque cosa abbia una figura determinat</a:t>
            </a:r>
            <a:r>
              <a:rPr lang="en-US" sz="1800">
                <a:solidFill>
                  <a:schemeClr val="dk1"/>
                </a:solidFill>
              </a:rPr>
              <a:t>a</a:t>
            </a:r>
            <a:r>
              <a:rPr lang="en-US" sz="1800" b="0" i="0" u="none">
                <a:solidFill>
                  <a:schemeClr val="dk1"/>
                </a:solidFill>
                <a:latin typeface="Arial"/>
                <a:ea typeface="Arial"/>
                <a:cs typeface="Arial"/>
                <a:sym typeface="Arial"/>
              </a:rPr>
              <a:t> e una posizione definibile e che possa occupare uno spazio in modo tale da escludere ogni altro corpo</a:t>
            </a:r>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Qualunque cosa possa essere percepita col tatto, la vista, l’udito, il gusto o l’odorato e che possa essere mossa in vario modo, non da sé, bensì quando viene in contatto con qualcos’altro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p:nvPr/>
        </p:nvSpPr>
        <p:spPr>
          <a:xfrm>
            <a:off x="503237" y="3387725"/>
            <a:ext cx="9001125" cy="608012"/>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«un sottile non so che, simile ad un vento, o ad un fuoco, o ad un’aria, infuso nelle mie parti più grossolane»</a:t>
            </a:r>
            <a:endParaRPr/>
          </a:p>
        </p:txBody>
      </p:sp>
      <p:sp>
        <p:nvSpPr>
          <p:cNvPr id="220" name="Google Shape;220;p19"/>
          <p:cNvSpPr txBox="1"/>
          <p:nvPr/>
        </p:nvSpPr>
        <p:spPr>
          <a:xfrm>
            <a:off x="503237" y="2967037"/>
            <a:ext cx="4943475" cy="350837"/>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L’anima, o mente, </a:t>
            </a:r>
            <a:r>
              <a:rPr lang="en-US" sz="1800" b="0" i="1" u="none">
                <a:solidFill>
                  <a:schemeClr val="dk1"/>
                </a:solidFill>
                <a:latin typeface="Arial"/>
                <a:ea typeface="Arial"/>
                <a:cs typeface="Arial"/>
                <a:sym typeface="Arial"/>
              </a:rPr>
              <a:t>prima </a:t>
            </a:r>
            <a:r>
              <a:rPr lang="en-US" sz="1800" b="0" i="0" u="none">
                <a:solidFill>
                  <a:schemeClr val="dk1"/>
                </a:solidFill>
                <a:latin typeface="Arial"/>
                <a:ea typeface="Arial"/>
                <a:cs typeface="Arial"/>
                <a:sym typeface="Arial"/>
              </a:rPr>
              <a:t>di queste meditazioni:</a:t>
            </a:r>
            <a:endParaRPr/>
          </a:p>
        </p:txBody>
      </p:sp>
      <p:sp>
        <p:nvSpPr>
          <p:cNvPr id="221" name="Google Shape;221;p19"/>
          <p:cNvSpPr txBox="1"/>
          <p:nvPr/>
        </p:nvSpPr>
        <p:spPr>
          <a:xfrm>
            <a:off x="503237" y="4543425"/>
            <a:ext cx="4635500" cy="350837"/>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L’anima, o mente, </a:t>
            </a:r>
            <a:r>
              <a:rPr lang="en-US" sz="1800" b="0" i="1" u="none">
                <a:solidFill>
                  <a:schemeClr val="dk1"/>
                </a:solidFill>
                <a:latin typeface="Arial"/>
                <a:ea typeface="Arial"/>
                <a:cs typeface="Arial"/>
                <a:sym typeface="Arial"/>
              </a:rPr>
              <a:t>dopo</a:t>
            </a:r>
            <a:r>
              <a:rPr lang="en-US" sz="1800" b="0" i="0" u="none">
                <a:solidFill>
                  <a:schemeClr val="dk1"/>
                </a:solidFill>
                <a:latin typeface="Arial"/>
                <a:ea typeface="Arial"/>
                <a:cs typeface="Arial"/>
                <a:sym typeface="Arial"/>
              </a:rPr>
              <a:t> queste meditazioni:</a:t>
            </a:r>
            <a:endParaRPr/>
          </a:p>
        </p:txBody>
      </p:sp>
      <p:sp>
        <p:nvSpPr>
          <p:cNvPr id="222" name="Google Shape;222;p19"/>
          <p:cNvSpPr txBox="1"/>
          <p:nvPr/>
        </p:nvSpPr>
        <p:spPr>
          <a:xfrm>
            <a:off x="503237" y="5003800"/>
            <a:ext cx="9001125" cy="608012"/>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«una cosa pensante. […] È una cosa che dubita, intende, afferma, nega, vuole, non vuole, immagina, inoltre, e sente»</a:t>
            </a:r>
            <a:endParaRPr/>
          </a:p>
        </p:txBody>
      </p:sp>
      <p:sp>
        <p:nvSpPr>
          <p:cNvPr id="223" name="Google Shape;223;p19"/>
          <p:cNvSpPr txBox="1"/>
          <p:nvPr/>
        </p:nvSpPr>
        <p:spPr>
          <a:xfrm>
            <a:off x="809625" y="1314450"/>
            <a:ext cx="8461375" cy="665162"/>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2000"/>
              <a:buFont typeface="Garamond"/>
              <a:buNone/>
            </a:pPr>
            <a:r>
              <a:rPr lang="en-US" sz="2000" b="0" i="0" u="none">
                <a:solidFill>
                  <a:schemeClr val="dk1"/>
                </a:solidFill>
                <a:latin typeface="Garamond"/>
                <a:ea typeface="Garamond"/>
                <a:cs typeface="Garamond"/>
                <a:sym typeface="Garamond"/>
              </a:rPr>
              <a:t>«precisamente, dunque, sono soltanto una cosa pensante, ossia una mente, o animo, o intelletto, o ragione; parole di cui prima mi era ignoto il significato»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806450" y="3186112"/>
            <a:ext cx="8467725" cy="1187450"/>
          </a:xfrm>
          <a:prstGeom prst="rect">
            <a:avLst/>
          </a:prstGeom>
          <a:noFill/>
          <a:ln>
            <a:noFill/>
          </a:ln>
        </p:spPr>
        <p:txBody>
          <a:bodyPr spcFirstLastPara="1" wrap="square" lIns="50800" tIns="50800" rIns="50800" bIns="50800" anchor="t" anchorCtr="0">
            <a:noAutofit/>
          </a:bodyPr>
          <a:lstStyle/>
          <a:p>
            <a:pPr marL="0" lvl="0" indent="0" algn="ctr" rtl="0">
              <a:lnSpc>
                <a:spcPct val="80000"/>
              </a:lnSpc>
              <a:spcBef>
                <a:spcPts val="0"/>
              </a:spcBef>
              <a:spcAft>
                <a:spcPts val="0"/>
              </a:spcAft>
              <a:buSzPts val="4400"/>
              <a:buNone/>
            </a:pPr>
            <a:r>
              <a:rPr lang="en-US" sz="4400" b="0" i="0" u="none">
                <a:solidFill>
                  <a:schemeClr val="lt1"/>
                </a:solidFill>
                <a:latin typeface="Candara"/>
                <a:ea typeface="Candara"/>
                <a:cs typeface="Candara"/>
                <a:sym typeface="Candara"/>
              </a:rPr>
              <a:t>LA NATURA DELLA MENTE UMANA;</a:t>
            </a:r>
            <a:br>
              <a:rPr lang="en-US" sz="4400" b="0" i="0" u="none">
                <a:solidFill>
                  <a:schemeClr val="lt1"/>
                </a:solidFill>
                <a:latin typeface="Candara"/>
                <a:ea typeface="Candara"/>
                <a:cs typeface="Candara"/>
                <a:sym typeface="Candara"/>
              </a:rPr>
            </a:br>
            <a:r>
              <a:rPr lang="en-US" sz="4400" b="0" i="0" u="none">
                <a:solidFill>
                  <a:schemeClr val="lt1"/>
                </a:solidFill>
                <a:latin typeface="Candara"/>
                <a:ea typeface="Candara"/>
                <a:cs typeface="Candara"/>
                <a:sym typeface="Candara"/>
              </a:rPr>
              <a:t>CHE ESSA È PIÙ NOTA DEL CORPO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0"/>
          <p:cNvSpPr txBox="1"/>
          <p:nvPr/>
        </p:nvSpPr>
        <p:spPr>
          <a:xfrm>
            <a:off x="2039937" y="2493962"/>
            <a:ext cx="2143125" cy="3517900"/>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 exist</a:t>
            </a:r>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(as long as I think I am something)</a:t>
            </a:r>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 think</a:t>
            </a:r>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(i.e. I doubt, I will, I do not will, I imagine, I remember, etc.)</a:t>
            </a:r>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9" name="Google Shape;229;p20"/>
          <p:cNvSpPr txBox="1"/>
          <p:nvPr/>
        </p:nvSpPr>
        <p:spPr>
          <a:xfrm>
            <a:off x="5808662" y="2493962"/>
            <a:ext cx="2312987" cy="3143250"/>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600"/>
              <a:buFont typeface="Arial"/>
              <a:buNone/>
            </a:pPr>
            <a:endParaRPr sz="1600" b="0" i="0" u="none">
              <a:solidFill>
                <a:schemeClr val="dk1"/>
              </a:solidFill>
              <a:latin typeface="Tahoma"/>
              <a:ea typeface="Tahoma"/>
              <a:cs typeface="Tahoma"/>
              <a:sym typeface="Tahoma"/>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A good God exists</a:t>
            </a:r>
            <a:endParaRPr/>
          </a:p>
          <a:p>
            <a:pPr marL="0" marR="0" lvl="0" indent="0" algn="l" rtl="0">
              <a:lnSpc>
                <a:spcPct val="93000"/>
              </a:lnSpc>
              <a:spcBef>
                <a:spcPts val="0"/>
              </a:spcBef>
              <a:spcAft>
                <a:spcPts val="0"/>
              </a:spcAft>
              <a:buClr>
                <a:schemeClr val="dk1"/>
              </a:buClr>
              <a:buSzPts val="1800"/>
              <a:buFont typeface="Arial"/>
              <a:buNone/>
            </a:pPr>
            <a:endParaRPr sz="1800" b="0" i="0" u="none">
              <a:solidFill>
                <a:srgbClr val="000000"/>
              </a:solidFill>
              <a:latin typeface="Tahoma"/>
              <a:ea typeface="Tahoma"/>
              <a:cs typeface="Tahoma"/>
              <a:sym typeface="Tahoma"/>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All propositions deriving from:</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sensory experience</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physics</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astronomy</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medicine</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arithmetic</a:t>
            </a:r>
            <a:endParaRPr/>
          </a:p>
          <a:p>
            <a:pPr marL="0" marR="0" lvl="0" indent="0" algn="l" rtl="0">
              <a:lnSpc>
                <a:spcPct val="93000"/>
              </a:lnSpc>
              <a:spcBef>
                <a:spcPts val="0"/>
              </a:spcBef>
              <a:spcAft>
                <a:spcPts val="0"/>
              </a:spcAft>
              <a:buClr>
                <a:srgbClr val="000000"/>
              </a:buClr>
              <a:buSzPts val="1800"/>
              <a:buFont typeface="Tahoma"/>
              <a:buNone/>
            </a:pPr>
            <a:r>
              <a:rPr lang="en-US" sz="1800" b="0" i="0" u="none">
                <a:solidFill>
                  <a:srgbClr val="000000"/>
                </a:solidFill>
                <a:latin typeface="Tahoma"/>
                <a:ea typeface="Tahoma"/>
                <a:cs typeface="Tahoma"/>
                <a:sym typeface="Tahoma"/>
              </a:rPr>
              <a:t>- geometry</a:t>
            </a:r>
            <a:endParaRPr/>
          </a:p>
        </p:txBody>
      </p:sp>
      <p:sp>
        <p:nvSpPr>
          <p:cNvPr id="230" name="Google Shape;230;p20"/>
          <p:cNvSpPr txBox="1"/>
          <p:nvPr/>
        </p:nvSpPr>
        <p:spPr>
          <a:xfrm>
            <a:off x="2468562" y="1930400"/>
            <a:ext cx="1146175"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BELIEVE</a:t>
            </a:r>
            <a:endParaRPr/>
          </a:p>
        </p:txBody>
      </p:sp>
      <p:sp>
        <p:nvSpPr>
          <p:cNvPr id="231" name="Google Shape;231;p20"/>
          <p:cNvSpPr txBox="1"/>
          <p:nvPr/>
        </p:nvSpPr>
        <p:spPr>
          <a:xfrm>
            <a:off x="6469062" y="1930400"/>
            <a:ext cx="992187"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DOUBT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p:nvPr/>
        </p:nvSpPr>
        <p:spPr>
          <a:xfrm>
            <a:off x="609600" y="3275012"/>
            <a:ext cx="8861425" cy="123825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Che cosa significa pensare (</a:t>
            </a:r>
            <a:r>
              <a:rPr lang="en-US" sz="2000" b="0" i="1" u="none">
                <a:solidFill>
                  <a:schemeClr val="dk1"/>
                </a:solidFill>
                <a:latin typeface="Arial"/>
                <a:ea typeface="Arial"/>
                <a:cs typeface="Arial"/>
                <a:sym typeface="Arial"/>
              </a:rPr>
              <a:t>cogitare</a:t>
            </a:r>
            <a:r>
              <a:rPr lang="en-US" sz="2000" b="0" i="0" u="none">
                <a:solidFill>
                  <a:schemeClr val="dk1"/>
                </a:solidFill>
                <a:latin typeface="Arial"/>
                <a:ea typeface="Arial"/>
                <a:cs typeface="Arial"/>
                <a:sym typeface="Arial"/>
              </a:rPr>
              <a:t>) nel senso ampio di cui parla Cartesio?</a:t>
            </a:r>
            <a:endParaRPr/>
          </a:p>
          <a:p>
            <a:pPr marL="0" marR="0" lvl="0" indent="0" algn="ctr" rtl="0">
              <a:lnSpc>
                <a:spcPct val="93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Che cosa è un pensiero (</a:t>
            </a:r>
            <a:r>
              <a:rPr lang="en-US" sz="2000" b="0" i="1" u="none">
                <a:solidFill>
                  <a:schemeClr val="dk1"/>
                </a:solidFill>
                <a:latin typeface="Arial"/>
                <a:ea typeface="Arial"/>
                <a:cs typeface="Arial"/>
                <a:sym typeface="Arial"/>
              </a:rPr>
              <a:t>cogitatio</a:t>
            </a:r>
            <a:r>
              <a:rPr lang="en-US" sz="2000" b="0" i="0" u="none">
                <a:solidFill>
                  <a:schemeClr val="dk1"/>
                </a:solidFill>
                <a:latin typeface="Arial"/>
                <a:ea typeface="Arial"/>
                <a:cs typeface="Arial"/>
                <a:sym typeface="Arial"/>
              </a:rPr>
              <a:t>) nel senso ampio di cui parla Cartesio?</a:t>
            </a:r>
            <a:endParaRPr/>
          </a:p>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p:nvPr/>
        </p:nvSpPr>
        <p:spPr>
          <a:xfrm>
            <a:off x="1271587" y="2058987"/>
            <a:ext cx="7537450" cy="344170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Diversi modi di parlare di “vedere”:</a:t>
            </a:r>
            <a:endParaRPr/>
          </a:p>
          <a:p>
            <a:pPr marL="0" marR="0" lvl="0" indent="0" algn="l" rtl="0">
              <a:lnSpc>
                <a:spcPct val="93000"/>
              </a:lnSpc>
              <a:spcBef>
                <a:spcPts val="0"/>
              </a:spcBef>
              <a:spcAft>
                <a:spcPts val="0"/>
              </a:spcAft>
              <a:buClr>
                <a:schemeClr val="dk1"/>
              </a:buClr>
              <a:buSzPts val="1800"/>
              <a:buFont typeface="Arial"/>
              <a:buNone/>
            </a:pPr>
            <a:endParaRPr sz="1800" b="0" i="1"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endParaRPr sz="1800" b="0" i="1"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Vedo un albero in fiore nel giardino.</a:t>
            </a:r>
            <a:endParaRPr/>
          </a:p>
          <a:p>
            <a:pPr marL="0" marR="0" lvl="0" indent="0" algn="l" rtl="0">
              <a:lnSpc>
                <a:spcPct val="93000"/>
              </a:lnSpc>
              <a:spcBef>
                <a:spcPts val="0"/>
              </a:spcBef>
              <a:spcAft>
                <a:spcPts val="0"/>
              </a:spcAft>
              <a:buClr>
                <a:schemeClr val="dk1"/>
              </a:buClr>
              <a:buSzPts val="1800"/>
              <a:buFont typeface="Arial"/>
              <a:buNone/>
            </a:pPr>
            <a:endParaRPr sz="1800" b="0" i="1"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L’altra sera ho visto in televisione il Primo Ministro.</a:t>
            </a:r>
            <a:endParaRPr/>
          </a:p>
          <a:p>
            <a:pPr marL="0" marR="0" lvl="0" indent="0" algn="l" rtl="0">
              <a:lnSpc>
                <a:spcPct val="93000"/>
              </a:lnSpc>
              <a:spcBef>
                <a:spcPts val="0"/>
              </a:spcBef>
              <a:spcAft>
                <a:spcPts val="0"/>
              </a:spcAft>
              <a:buClr>
                <a:schemeClr val="dk1"/>
              </a:buClr>
              <a:buSzPts val="1800"/>
              <a:buFont typeface="Arial"/>
              <a:buNone/>
            </a:pPr>
            <a:endParaRPr sz="1800" b="0" i="1"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Ho visto un albero in fiore nel mio sogno.</a:t>
            </a:r>
            <a:endParaRPr/>
          </a:p>
          <a:p>
            <a:pPr marL="0" marR="0" lvl="0" indent="0" algn="l" rtl="0">
              <a:lnSpc>
                <a:spcPct val="93000"/>
              </a:lnSpc>
              <a:spcBef>
                <a:spcPts val="0"/>
              </a:spcBef>
              <a:spcAft>
                <a:spcPts val="0"/>
              </a:spcAft>
              <a:buClr>
                <a:schemeClr val="dk1"/>
              </a:buClr>
              <a:buSzPts val="1800"/>
              <a:buFont typeface="Arial"/>
              <a:buNone/>
            </a:pPr>
            <a:endParaRPr sz="1800" b="0" i="1"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Dopo aver ingerito un allucinogeno, ho visto un albero in fiore.</a:t>
            </a:r>
            <a:endParaRPr/>
          </a:p>
          <a:p>
            <a:pPr marL="0" marR="0" lvl="0" indent="0" algn="l" rtl="0">
              <a:lnSpc>
                <a:spcPct val="93000"/>
              </a:lnSpc>
              <a:spcBef>
                <a:spcPts val="0"/>
              </a:spcBef>
              <a:spcAft>
                <a:spcPts val="0"/>
              </a:spcAft>
              <a:buClr>
                <a:schemeClr val="dk1"/>
              </a:buClr>
              <a:buSzPts val="1800"/>
              <a:buFont typeface="Arial"/>
              <a:buNone/>
            </a:pPr>
            <a:endParaRPr sz="1800" b="0" i="1"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Affondando verso il fondo della piscina, ho visto tutta la mia vita passarmi davanti agli occhi.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p:nvPr/>
        </p:nvSpPr>
        <p:spPr>
          <a:xfrm>
            <a:off x="2328862" y="3203575"/>
            <a:ext cx="3802062" cy="350837"/>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I see a flowering tree in the garden.</a:t>
            </a:r>
            <a:endParaRPr/>
          </a:p>
        </p:txBody>
      </p:sp>
      <p:sp>
        <p:nvSpPr>
          <p:cNvPr id="247" name="Google Shape;247;p23"/>
          <p:cNvSpPr txBox="1"/>
          <p:nvPr/>
        </p:nvSpPr>
        <p:spPr>
          <a:xfrm>
            <a:off x="2328862" y="3989387"/>
            <a:ext cx="3762375" cy="350837"/>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I saw a flowering tree in my dream.</a:t>
            </a:r>
            <a:endParaRPr/>
          </a:p>
        </p:txBody>
      </p:sp>
      <p:sp>
        <p:nvSpPr>
          <p:cNvPr id="248" name="Google Shape;248;p23"/>
          <p:cNvSpPr txBox="1"/>
          <p:nvPr/>
        </p:nvSpPr>
        <p:spPr>
          <a:xfrm>
            <a:off x="6472237" y="3203575"/>
            <a:ext cx="1016000"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Seeing</a:t>
            </a:r>
            <a:r>
              <a:rPr lang="en-US" sz="1100" b="0" i="0" u="none">
                <a:solidFill>
                  <a:schemeClr val="dk1"/>
                </a:solidFill>
                <a:latin typeface="Arial"/>
                <a:ea typeface="Arial"/>
                <a:cs typeface="Arial"/>
                <a:sym typeface="Arial"/>
              </a:rPr>
              <a:t>1</a:t>
            </a:r>
            <a:endParaRPr/>
          </a:p>
        </p:txBody>
      </p:sp>
      <p:sp>
        <p:nvSpPr>
          <p:cNvPr id="249" name="Google Shape;249;p23"/>
          <p:cNvSpPr txBox="1"/>
          <p:nvPr/>
        </p:nvSpPr>
        <p:spPr>
          <a:xfrm>
            <a:off x="6472237" y="3989387"/>
            <a:ext cx="981075"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Seeing</a:t>
            </a:r>
            <a:r>
              <a:rPr lang="en-US" sz="1100" b="0" i="0" u="none">
                <a:solidFill>
                  <a:schemeClr val="dk1"/>
                </a:solidFill>
                <a:latin typeface="Arial"/>
                <a:ea typeface="Arial"/>
                <a:cs typeface="Arial"/>
                <a:sym typeface="Arial"/>
              </a:rPr>
              <a:t>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txBox="1"/>
          <p:nvPr/>
        </p:nvSpPr>
        <p:spPr>
          <a:xfrm>
            <a:off x="1111250" y="1612900"/>
            <a:ext cx="7786687" cy="1122362"/>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t>
            </a:r>
            <a:r>
              <a:rPr lang="en-US" sz="1800" b="0" i="0" u="none">
                <a:solidFill>
                  <a:schemeClr val="dk1"/>
                </a:solidFill>
                <a:latin typeface="Garamond"/>
                <a:ea typeface="Garamond"/>
                <a:cs typeface="Garamond"/>
                <a:sym typeface="Garamond"/>
              </a:rPr>
              <a:t>ora, ad esempio, vedo la luce, odo un rumore, sento caldo. Ciò è falso, perché dormo. Ma certo mi sembra di vedere, di udire, di avere caldo. Non può essere falso, questo, vale a dire quel che in me, propriamente, si chiama sentire; e questo, preso così, precisamente, null’altro è che pensare. </a:t>
            </a:r>
            <a:r>
              <a:rPr lang="en-US" sz="1800" b="0" i="0" u="none">
                <a:solidFill>
                  <a:schemeClr val="dk1"/>
                </a:solidFill>
                <a:latin typeface="Arial"/>
                <a:ea typeface="Arial"/>
                <a:cs typeface="Arial"/>
                <a:sym typeface="Arial"/>
              </a:rPr>
              <a:t>”</a:t>
            </a:r>
            <a:endParaRPr/>
          </a:p>
        </p:txBody>
      </p:sp>
      <p:sp>
        <p:nvSpPr>
          <p:cNvPr id="255" name="Google Shape;255;p24"/>
          <p:cNvSpPr txBox="1"/>
          <p:nvPr/>
        </p:nvSpPr>
        <p:spPr>
          <a:xfrm>
            <a:off x="4532312" y="963612"/>
            <a:ext cx="1016000"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Seeing</a:t>
            </a:r>
            <a:r>
              <a:rPr lang="en-US" sz="1100" b="0" i="0" u="none">
                <a:solidFill>
                  <a:schemeClr val="dk1"/>
                </a:solidFill>
                <a:latin typeface="Arial"/>
                <a:ea typeface="Arial"/>
                <a:cs typeface="Arial"/>
                <a:sym typeface="Arial"/>
              </a:rPr>
              <a:t>1</a:t>
            </a:r>
            <a:endParaRPr/>
          </a:p>
        </p:txBody>
      </p:sp>
      <p:sp>
        <p:nvSpPr>
          <p:cNvPr id="256" name="Google Shape;256;p24"/>
          <p:cNvSpPr txBox="1"/>
          <p:nvPr/>
        </p:nvSpPr>
        <p:spPr>
          <a:xfrm>
            <a:off x="4549775" y="4225925"/>
            <a:ext cx="981075"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Seeing</a:t>
            </a:r>
            <a:r>
              <a:rPr lang="en-US" sz="1100" b="0" i="0" u="none">
                <a:solidFill>
                  <a:srgbClr val="000000"/>
                </a:solidFill>
                <a:latin typeface="Arial"/>
                <a:ea typeface="Arial"/>
                <a:cs typeface="Arial"/>
                <a:sym typeface="Arial"/>
              </a:rPr>
              <a:t>2</a:t>
            </a:r>
            <a:endParaRPr/>
          </a:p>
        </p:txBody>
      </p:sp>
      <p:sp>
        <p:nvSpPr>
          <p:cNvPr id="257" name="Google Shape;257;p24"/>
          <p:cNvSpPr txBox="1"/>
          <p:nvPr/>
        </p:nvSpPr>
        <p:spPr>
          <a:xfrm>
            <a:off x="1254125" y="4740275"/>
            <a:ext cx="7786687" cy="608012"/>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chemeClr val="dk1"/>
              </a:buClr>
              <a:buSzPts val="1800"/>
              <a:buFont typeface="Garamond"/>
              <a:buNone/>
            </a:pPr>
            <a:r>
              <a:rPr lang="en-US" sz="1800" b="0" i="0" u="none">
                <a:solidFill>
                  <a:schemeClr val="dk1"/>
                </a:solidFill>
                <a:latin typeface="Garamond"/>
                <a:ea typeface="Garamond"/>
                <a:cs typeface="Garamond"/>
                <a:sym typeface="Garamond"/>
              </a:rPr>
              <a:t>Vedo qualcosa e “quel” qualcosa esiste.</a:t>
            </a:r>
            <a:endParaRPr/>
          </a:p>
          <a:p>
            <a:pPr marL="0" marR="0" lvl="0" indent="0" algn="just" rtl="0">
              <a:lnSpc>
                <a:spcPct val="93000"/>
              </a:lnSpc>
              <a:spcBef>
                <a:spcPts val="0"/>
              </a:spcBef>
              <a:spcAft>
                <a:spcPts val="0"/>
              </a:spcAft>
              <a:buClr>
                <a:schemeClr val="dk1"/>
              </a:buClr>
              <a:buSzPts val="1800"/>
              <a:buFont typeface="Garamond"/>
              <a:buNone/>
            </a:pPr>
            <a:r>
              <a:rPr lang="en-US" sz="1800" b="0" i="0" u="none">
                <a:solidFill>
                  <a:schemeClr val="dk1"/>
                </a:solidFill>
                <a:latin typeface="Garamond"/>
                <a:ea typeface="Garamond"/>
                <a:cs typeface="Garamond"/>
                <a:sym typeface="Garamond"/>
              </a:rPr>
              <a:t>L’oggetto che mi sembra di vedere esiste indipendenti dal mio vederlo.</a:t>
            </a:r>
            <a:endParaRPr/>
          </a:p>
        </p:txBody>
      </p:sp>
      <p:sp>
        <p:nvSpPr>
          <p:cNvPr id="258" name="Google Shape;258;p24"/>
          <p:cNvSpPr txBox="1"/>
          <p:nvPr/>
        </p:nvSpPr>
        <p:spPr>
          <a:xfrm>
            <a:off x="3871912" y="5946775"/>
            <a:ext cx="2335212"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seeing</a:t>
            </a:r>
            <a:r>
              <a:rPr lang="en-US" sz="1100" b="0" i="0" u="none">
                <a:solidFill>
                  <a:schemeClr val="dk1"/>
                </a:solidFill>
                <a:latin typeface="Arial"/>
                <a:ea typeface="Arial"/>
                <a:cs typeface="Arial"/>
                <a:sym typeface="Arial"/>
              </a:rPr>
              <a:t>1</a:t>
            </a:r>
            <a:r>
              <a:rPr lang="en-US" sz="1400" b="0" i="0" u="none">
                <a:solidFill>
                  <a:schemeClr val="dk1"/>
                </a:solidFill>
                <a:latin typeface="Arial"/>
                <a:ea typeface="Arial"/>
                <a:cs typeface="Arial"/>
                <a:sym typeface="Arial"/>
              </a:rPr>
              <a:t> +</a:t>
            </a:r>
            <a:r>
              <a:rPr lang="en-US" sz="1800" b="0" i="0" u="none">
                <a:solidFill>
                  <a:schemeClr val="dk1"/>
                </a:solidFill>
                <a:latin typeface="Arial"/>
                <a:ea typeface="Arial"/>
                <a:cs typeface="Arial"/>
                <a:sym typeface="Arial"/>
              </a:rPr>
              <a:t> X = seeing</a:t>
            </a:r>
            <a:r>
              <a:rPr lang="en-US" sz="1100" b="0" i="0" u="none">
                <a:solidFill>
                  <a:srgbClr val="000000"/>
                </a:solidFill>
                <a:latin typeface="Arial"/>
                <a:ea typeface="Arial"/>
                <a:cs typeface="Arial"/>
                <a:sym typeface="Arial"/>
              </a:rPr>
              <a:t>2</a:t>
            </a:r>
            <a:endParaRPr/>
          </a:p>
        </p:txBody>
      </p:sp>
      <p:sp>
        <p:nvSpPr>
          <p:cNvPr id="259" name="Google Shape;259;p24"/>
          <p:cNvSpPr txBox="1"/>
          <p:nvPr/>
        </p:nvSpPr>
        <p:spPr>
          <a:xfrm>
            <a:off x="1439862" y="3122612"/>
            <a:ext cx="6624637" cy="34925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seeing</a:t>
            </a:r>
            <a:r>
              <a:rPr lang="en-US" sz="1100" b="0" i="0" u="none">
                <a:solidFill>
                  <a:schemeClr val="dk1"/>
                </a:solidFill>
                <a:latin typeface="Arial"/>
                <a:ea typeface="Arial"/>
                <a:cs typeface="Arial"/>
                <a:sym typeface="Arial"/>
              </a:rPr>
              <a:t>1</a:t>
            </a:r>
            <a:r>
              <a:rPr lang="en-US" sz="1800" b="0" i="0" u="none">
                <a:solidFill>
                  <a:schemeClr val="dk1"/>
                </a:solidFill>
                <a:latin typeface="Arial"/>
                <a:ea typeface="Arial"/>
                <a:cs typeface="Arial"/>
                <a:sym typeface="Arial"/>
              </a:rPr>
              <a:t> = a specific way of being </a:t>
            </a:r>
            <a:r>
              <a:rPr lang="en-US" sz="1800" b="0" i="1" u="none">
                <a:solidFill>
                  <a:schemeClr val="dk1"/>
                </a:solidFill>
                <a:latin typeface="Arial"/>
                <a:ea typeface="Arial"/>
                <a:cs typeface="Arial"/>
                <a:sym typeface="Arial"/>
              </a:rPr>
              <a:t>conscious of</a:t>
            </a:r>
            <a:r>
              <a:rPr lang="en-US" sz="1800" b="0" i="0" u="none">
                <a:solidFill>
                  <a:schemeClr val="dk1"/>
                </a:solidFill>
                <a:latin typeface="Arial"/>
                <a:ea typeface="Arial"/>
                <a:cs typeface="Arial"/>
                <a:sym typeface="Arial"/>
              </a:rPr>
              <a:t> something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5"/>
          <p:cNvSpPr txBox="1"/>
          <p:nvPr/>
        </p:nvSpPr>
        <p:spPr>
          <a:xfrm>
            <a:off x="2319311" y="2528050"/>
            <a:ext cx="5442000" cy="35010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Come è possibile percepire senza un corpo?</a:t>
            </a:r>
            <a:endParaRPr/>
          </a:p>
        </p:txBody>
      </p:sp>
      <p:sp>
        <p:nvSpPr>
          <p:cNvPr id="265" name="Google Shape;265;p25"/>
          <p:cNvSpPr txBox="1"/>
          <p:nvPr/>
        </p:nvSpPr>
        <p:spPr>
          <a:xfrm>
            <a:off x="754062" y="3476625"/>
            <a:ext cx="8572500" cy="606425"/>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1) Una cosa che pensa può avere “percezioni sensibili”, nel senso di pensieri percettivi, riferiti a oggetti di senso</a:t>
            </a:r>
            <a:endParaRPr/>
          </a:p>
        </p:txBody>
      </p:sp>
      <p:sp>
        <p:nvSpPr>
          <p:cNvPr id="266" name="Google Shape;266;p25"/>
          <p:cNvSpPr txBox="1"/>
          <p:nvPr/>
        </p:nvSpPr>
        <p:spPr>
          <a:xfrm>
            <a:off x="782637" y="4681537"/>
            <a:ext cx="7858125" cy="350837"/>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2) Ma possono esserci “sensazioni” senza corpo?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p:nvPr/>
        </p:nvSpPr>
        <p:spPr>
          <a:xfrm>
            <a:off x="1146175" y="2195512"/>
            <a:ext cx="7786687" cy="350837"/>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Qualunque imagine rappresenterebbe il meditante in guisa corporea</a:t>
            </a:r>
            <a:endParaRPr/>
          </a:p>
        </p:txBody>
      </p:sp>
      <p:sp>
        <p:nvSpPr>
          <p:cNvPr id="272" name="Google Shape;272;p26"/>
          <p:cNvSpPr txBox="1"/>
          <p:nvPr/>
        </p:nvSpPr>
        <p:spPr>
          <a:xfrm>
            <a:off x="2552700" y="1438275"/>
            <a:ext cx="4903787" cy="34925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Il meditante non può formarsi un’imagine di sé</a:t>
            </a:r>
            <a:endParaRPr/>
          </a:p>
        </p:txBody>
      </p:sp>
      <p:sp>
        <p:nvSpPr>
          <p:cNvPr id="273" name="Google Shape;273;p26"/>
          <p:cNvSpPr txBox="1"/>
          <p:nvPr/>
        </p:nvSpPr>
        <p:spPr>
          <a:xfrm>
            <a:off x="4062412" y="5435600"/>
            <a:ext cx="1955800" cy="350837"/>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Il sé è “invisibile”!</a:t>
            </a:r>
            <a:endParaRPr/>
          </a:p>
        </p:txBody>
      </p:sp>
      <p:sp>
        <p:nvSpPr>
          <p:cNvPr id="274" name="Google Shape;274;p26"/>
          <p:cNvSpPr txBox="1"/>
          <p:nvPr/>
        </p:nvSpPr>
        <p:spPr>
          <a:xfrm>
            <a:off x="3886200" y="3497262"/>
            <a:ext cx="1198562" cy="34925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Immagine</a:t>
            </a:r>
            <a:endParaRPr/>
          </a:p>
        </p:txBody>
      </p:sp>
      <p:sp>
        <p:nvSpPr>
          <p:cNvPr id="275" name="Google Shape;275;p26"/>
          <p:cNvSpPr txBox="1"/>
          <p:nvPr/>
        </p:nvSpPr>
        <p:spPr>
          <a:xfrm>
            <a:off x="1317625" y="3497262"/>
            <a:ext cx="1747837" cy="34925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Immaginazione</a:t>
            </a:r>
            <a:endParaRPr/>
          </a:p>
        </p:txBody>
      </p:sp>
      <p:sp>
        <p:nvSpPr>
          <p:cNvPr id="276" name="Google Shape;276;p26"/>
          <p:cNvSpPr txBox="1"/>
          <p:nvPr/>
        </p:nvSpPr>
        <p:spPr>
          <a:xfrm>
            <a:off x="6030912" y="3497262"/>
            <a:ext cx="2901950" cy="34925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Simulacri di cose corporee</a:t>
            </a:r>
            <a:endParaRPr/>
          </a:p>
        </p:txBody>
      </p:sp>
      <p:sp>
        <p:nvSpPr>
          <p:cNvPr id="277" name="Google Shape;277;p26"/>
          <p:cNvSpPr/>
          <p:nvPr/>
        </p:nvSpPr>
        <p:spPr>
          <a:xfrm>
            <a:off x="3260725" y="3497262"/>
            <a:ext cx="431800" cy="349250"/>
          </a:xfrm>
          <a:prstGeom prst="rightArrow">
            <a:avLst>
              <a:gd name="adj1" fmla="val 12852"/>
              <a:gd name="adj2" fmla="val 5000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Google Shape;278;p26"/>
          <p:cNvSpPr/>
          <p:nvPr/>
        </p:nvSpPr>
        <p:spPr>
          <a:xfrm>
            <a:off x="5341937" y="3497262"/>
            <a:ext cx="431800" cy="349250"/>
          </a:xfrm>
          <a:prstGeom prst="rightArrow">
            <a:avLst>
              <a:gd name="adj1" fmla="val 12852"/>
              <a:gd name="adj2" fmla="val 5000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Google Shape;279;p26"/>
          <p:cNvSpPr/>
          <p:nvPr/>
        </p:nvSpPr>
        <p:spPr>
          <a:xfrm rot="5400000">
            <a:off x="4708525" y="406400"/>
            <a:ext cx="792162" cy="8367712"/>
          </a:xfrm>
          <a:prstGeom prst="rightBrace">
            <a:avLst>
              <a:gd name="adj1" fmla="val 1432"/>
              <a:gd name="adj2" fmla="val 50000"/>
            </a:avLst>
          </a:prstGeom>
          <a:gradFill>
            <a:gsLst>
              <a:gs pos="0">
                <a:srgbClr val="00B0F0"/>
              </a:gs>
              <a:gs pos="100000">
                <a:srgbClr val="FFFFFF"/>
              </a:gs>
            </a:gsLst>
            <a:path path="circle">
              <a:fillToRect l="50000" t="50000" r="50000" b="50000"/>
            </a:path>
            <a:tileRect/>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gtEl>
                                        <p:attrNameLst>
                                          <p:attrName>style.visibility</p:attrName>
                                        </p:attrNameLst>
                                      </p:cBhvr>
                                      <p:to>
                                        <p:strVal val="visible"/>
                                      </p:to>
                                    </p:set>
                                    <p:animEffect transition="in" filter="fade">
                                      <p:cBhvr>
                                        <p:cTn id="12" dur="500"/>
                                        <p:tgtEl>
                                          <p:spTgt spid="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500"/>
                                        <p:tgtEl>
                                          <p:spTgt spid="2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8"/>
                                        </p:tgtEl>
                                        <p:attrNameLst>
                                          <p:attrName>style.visibility</p:attrName>
                                        </p:attrNameLst>
                                      </p:cBhvr>
                                      <p:to>
                                        <p:strVal val="visible"/>
                                      </p:to>
                                    </p:set>
                                    <p:animEffect transition="in" filter="fade">
                                      <p:cBhvr>
                                        <p:cTn id="22" dur="500"/>
                                        <p:tgtEl>
                                          <p:spTgt spid="2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fade">
                                      <p:cBhvr>
                                        <p:cTn id="27" dur="500"/>
                                        <p:tgtEl>
                                          <p:spTgt spid="2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9"/>
                                        </p:tgtEl>
                                        <p:attrNameLst>
                                          <p:attrName>style.visibility</p:attrName>
                                        </p:attrNameLst>
                                      </p:cBhvr>
                                      <p:to>
                                        <p:strVal val="visible"/>
                                      </p:to>
                                    </p:set>
                                    <p:animEffect transition="in" filter="fade">
                                      <p:cBhvr>
                                        <p:cTn id="32" dur="500"/>
                                        <p:tgtEl>
                                          <p:spTgt spid="27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3"/>
                                        </p:tgtEl>
                                        <p:attrNameLst>
                                          <p:attrName>style.visibility</p:attrName>
                                        </p:attrNameLst>
                                      </p:cBhvr>
                                      <p:to>
                                        <p:strVal val="visible"/>
                                      </p:to>
                                    </p:set>
                                    <p:animEffect transition="in" filter="fade">
                                      <p:cBhvr>
                                        <p:cTn id="3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6">
            <a:extLst>
              <a:ext uri="{FF2B5EF4-FFF2-40B4-BE49-F238E27FC236}">
                <a16:creationId xmlns:a16="http://schemas.microsoft.com/office/drawing/2014/main" id="{8A11F3F2-DA6A-4638-A7A2-E0F43B3ADF79}"/>
              </a:ext>
            </a:extLst>
          </p:cNvPr>
          <p:cNvSpPr>
            <a:spLocks noChangeArrowheads="1"/>
          </p:cNvSpPr>
          <p:nvPr/>
        </p:nvSpPr>
        <p:spPr bwMode="auto">
          <a:xfrm>
            <a:off x="1958652" y="2585516"/>
            <a:ext cx="6162131" cy="241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it-IT" altLang="zh-CN" sz="1800">
                <a:latin typeface="SimonciniGaramond"/>
              </a:rPr>
              <a:t>«nondimeno, però, ancora mi sembra e non posso impedirmi di credere che </a:t>
            </a:r>
            <a:r>
              <a:rPr lang="it-IT" altLang="zh-CN" sz="1800" b="1">
                <a:latin typeface="SimonciniGaramond"/>
              </a:rPr>
              <a:t>le cose corporee</a:t>
            </a:r>
            <a:r>
              <a:rPr lang="it-IT" altLang="zh-CN" sz="1800">
                <a:latin typeface="SimonciniGaramond"/>
              </a:rPr>
              <a:t>, di cui </a:t>
            </a:r>
            <a:r>
              <a:rPr lang="it-IT" altLang="zh-CN" sz="1800" b="1">
                <a:latin typeface="SimonciniGaramond"/>
              </a:rPr>
              <a:t>col pensiero si formano le immagini</a:t>
            </a:r>
            <a:r>
              <a:rPr lang="it-IT" altLang="zh-CN" sz="1800">
                <a:latin typeface="SimonciniGaramond"/>
              </a:rPr>
              <a:t>, e che gli stessi </a:t>
            </a:r>
            <a:r>
              <a:rPr lang="it-IT" altLang="zh-CN" sz="1800" b="1">
                <a:latin typeface="SimonciniGaramond"/>
              </a:rPr>
              <a:t>sensi esplorano</a:t>
            </a:r>
            <a:r>
              <a:rPr lang="it-IT" altLang="zh-CN" sz="1800">
                <a:latin typeface="SimonciniGaramond"/>
              </a:rPr>
              <a:t>, sono conosciute molto più distintamente di questo non so che di me che non cade sotto l’immaginazione;</a:t>
            </a:r>
            <a:r>
              <a:rPr lang="en-US" altLang="zh-CN" sz="1800">
                <a:latin typeface="SimonciniGaramond"/>
              </a:rPr>
              <a:t> [...] </a:t>
            </a:r>
            <a:r>
              <a:rPr lang="it-IT" altLang="zh-CN" sz="1800">
                <a:latin typeface="SimonciniGaramond"/>
              </a:rPr>
              <a:t>è che la mia mente ama divagare, e ancora non accetta d’essere costretta nei </a:t>
            </a:r>
            <a:r>
              <a:rPr lang="it-IT" altLang="zh-CN" sz="1800" b="1">
                <a:latin typeface="SimonciniGaramond"/>
              </a:rPr>
              <a:t>limiti della verità</a:t>
            </a:r>
            <a:r>
              <a:rPr lang="it-IT" altLang="zh-CN" sz="1800">
                <a:latin typeface="SimonciniGaramond"/>
              </a:rPr>
              <a:t>. E sia, allora, ed ancora una volta lasciamole briglie ben sciolte, affinché, una volta ritiratele ad arte, poco dopo, accetti più facilmente di essere governata.»</a:t>
            </a:r>
            <a:endParaRPr lang="en-US" altLang="zh-CN" sz="1800">
              <a:latin typeface="Simoncini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
            <a:extLst>
              <a:ext uri="{FF2B5EF4-FFF2-40B4-BE49-F238E27FC236}">
                <a16:creationId xmlns:a16="http://schemas.microsoft.com/office/drawing/2014/main" id="{19EE310A-FE81-42B8-8EB1-CC5AC072EC2B}"/>
              </a:ext>
            </a:extLst>
          </p:cNvPr>
          <p:cNvSpPr>
            <a:spLocks noChangeArrowheads="1"/>
          </p:cNvSpPr>
          <p:nvPr/>
        </p:nvSpPr>
        <p:spPr bwMode="auto">
          <a:xfrm>
            <a:off x="4094859" y="3307110"/>
            <a:ext cx="2121916" cy="78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603" tIns="37802" rIns="75603" bIns="37802">
            <a:spAutoFit/>
          </a:bodyPr>
          <a:lstStyle/>
          <a:p>
            <a:pPr algn="ctr" eaLnBrk="1">
              <a:lnSpc>
                <a:spcPct val="93000"/>
              </a:lnSpc>
              <a:buClr>
                <a:srgbClr val="000000"/>
              </a:buClr>
              <a:buSzPct val="100000"/>
              <a:buFont typeface="Times New Roman" panose="02020603050405020304" pitchFamily="18" charset="0"/>
              <a:buNone/>
            </a:pPr>
            <a:r>
              <a:rPr lang="zh-CN" altLang="en-US" sz="4951"/>
              <a:t>蠟</a:t>
            </a:r>
          </a:p>
        </p:txBody>
      </p:sp>
      <p:pic>
        <p:nvPicPr>
          <p:cNvPr id="33795" name="Picture 2" descr="C:\Users\Dell\Desktop\timg.jpg">
            <a:extLst>
              <a:ext uri="{FF2B5EF4-FFF2-40B4-BE49-F238E27FC236}">
                <a16:creationId xmlns:a16="http://schemas.microsoft.com/office/drawing/2014/main" id="{10F1FAF4-4229-4076-8FFC-C36CC5DD4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02" y="727946"/>
            <a:ext cx="9452174" cy="63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6">
            <a:extLst>
              <a:ext uri="{FF2B5EF4-FFF2-40B4-BE49-F238E27FC236}">
                <a16:creationId xmlns:a16="http://schemas.microsoft.com/office/drawing/2014/main" id="{DCA8BEAB-A757-418B-93E4-3839FA899160}"/>
              </a:ext>
            </a:extLst>
          </p:cNvPr>
          <p:cNvSpPr>
            <a:spLocks noChangeArrowheads="1"/>
          </p:cNvSpPr>
          <p:nvPr/>
        </p:nvSpPr>
        <p:spPr bwMode="auto">
          <a:xfrm>
            <a:off x="1958652" y="1941320"/>
            <a:ext cx="6162131" cy="369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it-IT" altLang="zh-CN" sz="1800"/>
              <a:t>Consideriamo </a:t>
            </a:r>
            <a:r>
              <a:rPr lang="it-IT" altLang="zh-CN" sz="1800" b="1"/>
              <a:t>quelle cose che, ordinariamente, si ritiene siano comprese più distintamente di tutte: i corpi</a:t>
            </a:r>
            <a:r>
              <a:rPr lang="it-IT" altLang="zh-CN" sz="1800"/>
              <a:t>, ovviamente, quelli che tocchiamo, quelli che vediamo, non certo, i corpi in generale, perché queste percezioni generali sono di solito alquanto più confuse, ma un corpo in particolare. Prendiamo, ad esempio, questa cera: è stata appena estratta dall’alveare; non ha ancora perso tutto il sapore del suo miele; conserva ancora un po’ dell’odore dei fiori da cui è stata raccolta; il suo colore, la sua figura, la sua grandezza sono manifesti; è dura, è fredda, la si tocca con facilità e, se vi si batte sopra un dito, risuona; insomma, in essa è presente tutto quel che sembra richiesto perché un corpo possa essere conosciuto quanto più distintamente.</a:t>
            </a:r>
            <a:endParaRPr lang="en-US" altLang="zh-CN"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682625" y="1779587"/>
            <a:ext cx="8786812" cy="3870325"/>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“Dalla meditazione di ieri sono stato gettato in dubbi tanto grandi da non poter più dimenticarli, né, tuttavia, vedere in che modo essi possano essere sciolti; ma, come improvvisamente </a:t>
            </a:r>
            <a:r>
              <a:rPr lang="en-US" sz="2400" b="1" i="0" u="none" strike="noStrike" cap="none">
                <a:solidFill>
                  <a:schemeClr val="dk1"/>
                </a:solidFill>
                <a:latin typeface="Arial"/>
                <a:ea typeface="Arial"/>
                <a:cs typeface="Arial"/>
                <a:sym typeface="Arial"/>
              </a:rPr>
              <a:t>caduto in un gorgo profondo</a:t>
            </a:r>
            <a:r>
              <a:rPr lang="en-US" sz="2400" b="0" i="0" u="none" strike="noStrike" cap="none">
                <a:solidFill>
                  <a:schemeClr val="dk1"/>
                </a:solidFill>
                <a:latin typeface="Arial"/>
                <a:ea typeface="Arial"/>
                <a:cs typeface="Arial"/>
                <a:sym typeface="Arial"/>
              </a:rPr>
              <a:t>, sono così agitato da non riuscire </a:t>
            </a:r>
            <a:r>
              <a:rPr lang="en-US" sz="2400" b="1" i="0" u="none" strike="noStrike" cap="none">
                <a:solidFill>
                  <a:schemeClr val="dk1"/>
                </a:solidFill>
                <a:latin typeface="Arial"/>
                <a:ea typeface="Arial"/>
                <a:cs typeface="Arial"/>
                <a:sym typeface="Arial"/>
              </a:rPr>
              <a:t>né ad appoggiare i piedi sul fondo, né a risalire a nuoto in superficie</a:t>
            </a:r>
            <a:r>
              <a:rPr lang="en-US" sz="2400" b="0" i="0" u="none" strike="noStrike" cap="none">
                <a:solidFill>
                  <a:schemeClr val="dk1"/>
                </a:solidFill>
                <a:latin typeface="Arial"/>
                <a:ea typeface="Arial"/>
                <a:cs typeface="Arial"/>
                <a:sym typeface="Arial"/>
              </a:rPr>
              <a:t>. Ci proverò, però, e tenterò daccapo la stessa via che avevo imboccato ieri, </a:t>
            </a:r>
            <a:r>
              <a:rPr lang="en-US" sz="2400" b="1" i="0" u="none" strike="noStrike" cap="none">
                <a:solidFill>
                  <a:schemeClr val="dk1"/>
                </a:solidFill>
                <a:latin typeface="Arial"/>
                <a:ea typeface="Arial"/>
                <a:cs typeface="Arial"/>
                <a:sym typeface="Arial"/>
              </a:rPr>
              <a:t>rimuovendo</a:t>
            </a:r>
            <a:r>
              <a:rPr lang="en-US" sz="2400" b="0" i="0" u="none" strike="noStrike" cap="none">
                <a:solidFill>
                  <a:schemeClr val="dk1"/>
                </a:solidFill>
                <a:latin typeface="Arial"/>
                <a:ea typeface="Arial"/>
                <a:cs typeface="Arial"/>
                <a:sym typeface="Arial"/>
              </a:rPr>
              <a:t>, cioè, </a:t>
            </a:r>
            <a:r>
              <a:rPr lang="en-US" sz="2400" b="1" i="0" u="none" strike="noStrike" cap="none">
                <a:solidFill>
                  <a:schemeClr val="dk1"/>
                </a:solidFill>
                <a:latin typeface="Arial"/>
                <a:ea typeface="Arial"/>
                <a:cs typeface="Arial"/>
                <a:sym typeface="Arial"/>
              </a:rPr>
              <a:t>tutto ciò in cui si insinui anche il minimo dubbio</a:t>
            </a:r>
            <a:r>
              <a:rPr lang="en-US" sz="2400" b="0" i="0" u="none" strike="noStrike" cap="none">
                <a:solidFill>
                  <a:schemeClr val="dk1"/>
                </a:solidFill>
                <a:latin typeface="Arial"/>
                <a:ea typeface="Arial"/>
                <a:cs typeface="Arial"/>
                <a:sym typeface="Arial"/>
              </a:rPr>
              <a:t>, non diversamente che se avessi appurato che è del tutto falso; e andrò avanti </a:t>
            </a:r>
            <a:r>
              <a:rPr lang="en-US" sz="2400" b="1" i="0" u="none" strike="noStrike" cap="none">
                <a:solidFill>
                  <a:schemeClr val="dk1"/>
                </a:solidFill>
                <a:latin typeface="Arial"/>
                <a:ea typeface="Arial"/>
                <a:cs typeface="Arial"/>
                <a:sym typeface="Arial"/>
              </a:rPr>
              <a:t>sino a che non conoscerò qualcosa di certo o</a:t>
            </a:r>
            <a:r>
              <a:rPr lang="en-US" sz="2400" b="0" i="0" u="none" strike="noStrike" cap="none">
                <a:solidFill>
                  <a:schemeClr val="dk1"/>
                </a:solidFill>
                <a:latin typeface="Arial"/>
                <a:ea typeface="Arial"/>
                <a:cs typeface="Arial"/>
                <a:sym typeface="Arial"/>
              </a:rPr>
              <a:t>, se non altro, almeno sino a che non conoscerò per certo proprio questo, </a:t>
            </a:r>
            <a:r>
              <a:rPr lang="en-US" sz="2400" b="1" i="0" u="none" strike="noStrike" cap="none">
                <a:solidFill>
                  <a:schemeClr val="dk1"/>
                </a:solidFill>
                <a:latin typeface="Arial"/>
                <a:ea typeface="Arial"/>
                <a:cs typeface="Arial"/>
                <a:sym typeface="Arial"/>
              </a:rPr>
              <a:t>che nulla è certo</a:t>
            </a:r>
            <a:r>
              <a:rPr lang="en-US" sz="2400" b="0" i="0" u="none" strike="noStrike" cap="none">
                <a:solidFill>
                  <a:schemeClr val="dk1"/>
                </a:solidFill>
                <a:latin typeface="Arial"/>
                <a:ea typeface="Arial"/>
                <a:cs typeface="Arial"/>
                <a:sym typeface="Arial"/>
              </a:rPr>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2">
            <a:extLst>
              <a:ext uri="{FF2B5EF4-FFF2-40B4-BE49-F238E27FC236}">
                <a16:creationId xmlns:a16="http://schemas.microsoft.com/office/drawing/2014/main" id="{F3C85C65-61C8-4A77-8437-073430B4E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81" y="944662"/>
            <a:ext cx="7561263" cy="56703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6">
            <a:extLst>
              <a:ext uri="{FF2B5EF4-FFF2-40B4-BE49-F238E27FC236}">
                <a16:creationId xmlns:a16="http://schemas.microsoft.com/office/drawing/2014/main" id="{7B63CE06-396F-4C99-8A43-679EFA8D928A}"/>
              </a:ext>
            </a:extLst>
          </p:cNvPr>
          <p:cNvSpPr>
            <a:spLocks noChangeArrowheads="1"/>
          </p:cNvSpPr>
          <p:nvPr/>
        </p:nvSpPr>
        <p:spPr bwMode="auto">
          <a:xfrm>
            <a:off x="2338501" y="2843909"/>
            <a:ext cx="5403623" cy="215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it-IT" altLang="zh-CN" sz="1800">
                <a:latin typeface="SimonciniGaramond"/>
                <a:ea typeface="等线" panose="02010600030101010101" pitchFamily="2" charset="-122"/>
                <a:cs typeface="SimonciniGaramond"/>
              </a:rPr>
              <a:t>Ma ecco che, mentre parlo, viene avvicinata al fuoco: il sapore che ancora vi restava sparisce, l’odore svanisce, il colore cambia, la figura si dilegua, la grandezza aumenta, diviene liquida, diviene calda, toccarla diventa difficile e, se la si colpisce, non risuona. </a:t>
            </a:r>
            <a:r>
              <a:rPr lang="it-IT" altLang="zh-CN" sz="1800" b="1">
                <a:latin typeface="SimonciniGaramond"/>
                <a:ea typeface="等线" panose="02010600030101010101" pitchFamily="2" charset="-122"/>
                <a:cs typeface="SimonciniGaramond"/>
              </a:rPr>
              <a:t>Non rimane, forse, ancora la medesima cera? Rimane, lo si deve riconoscere: nessuno lo nega, nessuno ritiene che non sia così</a:t>
            </a:r>
            <a:r>
              <a:rPr lang="it-IT" altLang="zh-CN" sz="1800">
                <a:latin typeface="SimonciniGaramond"/>
                <a:ea typeface="等线" panose="02010600030101010101" pitchFamily="2" charset="-122"/>
                <a:cs typeface="SimonciniGaramond"/>
              </a:rPr>
              <a:t>.</a:t>
            </a:r>
            <a:endParaRPr lang="en-US" altLang="zh-CN" sz="1800">
              <a:ea typeface="等线" panose="02010600030101010101" pitchFamily="2" charset="-122"/>
              <a:cs typeface="SimonciniGaramon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6">
            <a:extLst>
              <a:ext uri="{FF2B5EF4-FFF2-40B4-BE49-F238E27FC236}">
                <a16:creationId xmlns:a16="http://schemas.microsoft.com/office/drawing/2014/main" id="{1C3521C9-1DA4-47D5-B682-EB429C842BDF}"/>
              </a:ext>
            </a:extLst>
          </p:cNvPr>
          <p:cNvSpPr>
            <a:spLocks noChangeArrowheads="1"/>
          </p:cNvSpPr>
          <p:nvPr/>
        </p:nvSpPr>
        <p:spPr bwMode="auto">
          <a:xfrm>
            <a:off x="1799091" y="1426916"/>
            <a:ext cx="6482443" cy="472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it-IT" altLang="zh-CN" sz="1800" b="1">
                <a:latin typeface="SimonciniGaramond"/>
                <a:ea typeface="等线" panose="02010600030101010101" pitchFamily="2" charset="-122"/>
                <a:cs typeface="SimonciniGaramond"/>
              </a:rPr>
              <a:t>Cos’era, allora, in essa che veniva compreso in modo tanto distinto? </a:t>
            </a:r>
            <a:r>
              <a:rPr lang="it-IT" altLang="zh-CN" sz="1800">
                <a:latin typeface="SimonciniGaramond"/>
                <a:ea typeface="等线" panose="02010600030101010101" pitchFamily="2" charset="-122"/>
                <a:cs typeface="SimonciniGaramond"/>
              </a:rPr>
              <a:t>Certo, </a:t>
            </a:r>
            <a:r>
              <a:rPr lang="it-IT" altLang="zh-CN" sz="1800" b="1">
                <a:latin typeface="SimonciniGaramond"/>
                <a:ea typeface="等线" panose="02010600030101010101" pitchFamily="2" charset="-122"/>
                <a:cs typeface="SimonciniGaramond"/>
              </a:rPr>
              <a:t>nulla di ciò che coglievo coi sensi</a:t>
            </a:r>
            <a:r>
              <a:rPr lang="it-IT" altLang="zh-CN" sz="1800">
                <a:latin typeface="SimonciniGaramond"/>
                <a:ea typeface="等线" panose="02010600030101010101" pitchFamily="2" charset="-122"/>
                <a:cs typeface="SimonciniGaramond"/>
              </a:rPr>
              <a:t>: infatti, tutto ciò che cadeva sotto il gusto, o l’odorato, o la vista, o il tatto, o l’udito, è ormai mutato, mentre la cera rimane. Forse si trattava di </a:t>
            </a:r>
            <a:r>
              <a:rPr lang="it-IT" altLang="zh-CN" sz="1800" b="1">
                <a:latin typeface="SimonciniGaramond"/>
                <a:ea typeface="等线" panose="02010600030101010101" pitchFamily="2" charset="-122"/>
                <a:cs typeface="SimonciniGaramond"/>
              </a:rPr>
              <a:t>quel che penso ora</a:t>
            </a:r>
            <a:r>
              <a:rPr lang="it-IT" altLang="zh-CN" sz="1800">
                <a:latin typeface="SimonciniGaramond"/>
                <a:ea typeface="等线" panose="02010600030101010101" pitchFamily="2" charset="-122"/>
                <a:cs typeface="SimonciniGaramond"/>
              </a:rPr>
              <a:t>: in se stessa, la cera non era certo questa dolcezza del miele, né questa fragranza dei fiori, né questa bianchezza, né figura, né suono, ma un corpo che mi appariva, nel guardarlo, poco fa sotto questi modi, ora sotto altri. </a:t>
            </a:r>
            <a:r>
              <a:rPr lang="it-IT" altLang="zh-CN" sz="1800" b="1">
                <a:latin typeface="SimonciniGaramond"/>
                <a:ea typeface="等线" panose="02010600030101010101" pitchFamily="2" charset="-122"/>
                <a:cs typeface="SimonciniGaramond"/>
              </a:rPr>
              <a:t>Che cosa è precisamente, però, ciò che così immagino</a:t>
            </a:r>
            <a:r>
              <a:rPr lang="it-IT" altLang="zh-CN" sz="1800">
                <a:latin typeface="SimonciniGaramond"/>
                <a:ea typeface="等线" panose="02010600030101010101" pitchFamily="2" charset="-122"/>
                <a:cs typeface="SimonciniGaramond"/>
              </a:rPr>
              <a:t>? Prestiamo attenzione e vediamo cosa resta una volta rimosso ciò che non appartiene alla cera: </a:t>
            </a:r>
            <a:r>
              <a:rPr lang="it-IT" altLang="zh-CN" sz="1800" b="1">
                <a:latin typeface="SimonciniGaramond"/>
                <a:ea typeface="等线" panose="02010600030101010101" pitchFamily="2" charset="-122"/>
                <a:cs typeface="SimonciniGaramond"/>
              </a:rPr>
              <a:t>null’altro che qualcosa di esteso, flessibile, mutevole</a:t>
            </a:r>
            <a:r>
              <a:rPr lang="it-IT" altLang="zh-CN" sz="1800">
                <a:latin typeface="SimonciniGaramond"/>
                <a:ea typeface="等线" panose="02010600030101010101" pitchFamily="2" charset="-122"/>
                <a:cs typeface="SimonciniGaramond"/>
              </a:rPr>
              <a:t>. Cosa significa però flessibile, che cosa mutevole? Forse quel che immagino, che questa cera può passare dalla figura rotonda alla quadrata, o da questa alla triangolare? Per nulla affatto: infatti comprendo che essa </a:t>
            </a:r>
            <a:r>
              <a:rPr lang="it-IT" altLang="zh-CN" sz="1800" b="1">
                <a:latin typeface="SimonciniGaramond"/>
                <a:ea typeface="等线" panose="02010600030101010101" pitchFamily="2" charset="-122"/>
                <a:cs typeface="SimonciniGaramond"/>
              </a:rPr>
              <a:t>è capace di innumerevoli mutamenti di questo tipo</a:t>
            </a:r>
            <a:r>
              <a:rPr lang="it-IT" altLang="zh-CN" sz="1800">
                <a:latin typeface="SimonciniGaramond"/>
                <a:ea typeface="等线" panose="02010600030101010101" pitchFamily="2" charset="-122"/>
                <a:cs typeface="SimonciniGaramond"/>
              </a:rPr>
              <a:t> che, tuttavia, non sono in grado, innumerevoli quali sono, di percorrere con l’immaginazione; ed allora </a:t>
            </a:r>
            <a:r>
              <a:rPr lang="it-IT" altLang="zh-CN" sz="1800" b="1">
                <a:latin typeface="SimonciniGaramond"/>
                <a:ea typeface="等线" panose="02010600030101010101" pitchFamily="2" charset="-122"/>
                <a:cs typeface="SimonciniGaramond"/>
              </a:rPr>
              <a:t>questa comprensione non è compiuta dalla facoltà di immaginare</a:t>
            </a:r>
            <a:r>
              <a:rPr lang="it-IT" altLang="zh-CN" sz="1800">
                <a:latin typeface="SimonciniGaramond"/>
                <a:ea typeface="等线" panose="02010600030101010101" pitchFamily="2" charset="-122"/>
                <a:cs typeface="SimonciniGaramond"/>
              </a:rPr>
              <a:t>. </a:t>
            </a:r>
            <a:endParaRPr lang="en-US" altLang="zh-CN" sz="1800">
              <a:ea typeface="等线" panose="02010600030101010101" pitchFamily="2" charset="-122"/>
              <a:cs typeface="Simoncini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6">
            <a:extLst>
              <a:ext uri="{FF2B5EF4-FFF2-40B4-BE49-F238E27FC236}">
                <a16:creationId xmlns:a16="http://schemas.microsoft.com/office/drawing/2014/main" id="{6512620A-3A72-4D89-9DCB-6DCD87C6D515}"/>
              </a:ext>
            </a:extLst>
          </p:cNvPr>
          <p:cNvSpPr>
            <a:spLocks noChangeArrowheads="1"/>
          </p:cNvSpPr>
          <p:nvPr/>
        </p:nvSpPr>
        <p:spPr bwMode="auto">
          <a:xfrm>
            <a:off x="1799091" y="2321170"/>
            <a:ext cx="6482443" cy="318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it-IT" altLang="zh-CN" sz="1800" b="1">
                <a:latin typeface="SimonciniGaramond"/>
                <a:ea typeface="等线" panose="02010600030101010101" pitchFamily="2" charset="-122"/>
                <a:cs typeface="SimonciniGaramond"/>
              </a:rPr>
              <a:t>Cosa significa esteso? </a:t>
            </a:r>
            <a:r>
              <a:rPr lang="it-IT" altLang="zh-CN" sz="1800">
                <a:latin typeface="SimonciniGaramond"/>
                <a:ea typeface="等线" panose="02010600030101010101" pitchFamily="2" charset="-122"/>
                <a:cs typeface="SimonciniGaramond"/>
              </a:rPr>
              <a:t>[…] non lo immagino, neanche, cosa sia questa cera, ma </a:t>
            </a:r>
            <a:r>
              <a:rPr lang="it-IT" altLang="zh-CN" sz="1800" b="1">
                <a:latin typeface="SimonciniGaramond"/>
                <a:ea typeface="等线" panose="02010600030101010101" pitchFamily="2" charset="-122"/>
                <a:cs typeface="SimonciniGaramond"/>
              </a:rPr>
              <a:t>lo percepisco con la sola mente</a:t>
            </a:r>
            <a:r>
              <a:rPr lang="it-IT" altLang="zh-CN" sz="1800">
                <a:latin typeface="SimonciniGaramond"/>
                <a:ea typeface="等线" panose="02010600030101010101" pitchFamily="2" charset="-122"/>
                <a:cs typeface="SimonciniGaramond"/>
              </a:rPr>
              <a:t>: dico questa cera in particolare perché, quanto alla cera in generale, la cosa è più chiara. Quale cera è però mai questa, che non è percepita che con la mente? La medesima che vedo, che tocco, che immagino; la medesima, insomma, che sin dall’inizio ritenevo fosse. Ma – si noti – </a:t>
            </a:r>
            <a:r>
              <a:rPr lang="it-IT" altLang="zh-CN" sz="1800" b="1">
                <a:latin typeface="SimonciniGaramond"/>
                <a:ea typeface="等线" panose="02010600030101010101" pitchFamily="2" charset="-122"/>
                <a:cs typeface="SimonciniGaramond"/>
              </a:rPr>
              <a:t>la sua percezione non consiste né in una visione, né in un contatto, né in un’immaginazione</a:t>
            </a:r>
            <a:r>
              <a:rPr lang="it-IT" altLang="zh-CN" sz="1800">
                <a:latin typeface="SimonciniGaramond"/>
                <a:ea typeface="等线" panose="02010600030101010101" pitchFamily="2" charset="-122"/>
                <a:cs typeface="SimonciniGaramond"/>
              </a:rPr>
              <a:t>, né lo è mai stata, sebbene prima così sembrasse, ma è </a:t>
            </a:r>
            <a:r>
              <a:rPr lang="it-IT" altLang="zh-CN" sz="1800" b="1">
                <a:latin typeface="SimonciniGaramond"/>
                <a:ea typeface="等线" panose="02010600030101010101" pitchFamily="2" charset="-122"/>
                <a:cs typeface="SimonciniGaramond"/>
              </a:rPr>
              <a:t>uno sguardo della sola mente</a:t>
            </a:r>
            <a:r>
              <a:rPr lang="it-IT" altLang="zh-CN" sz="1800">
                <a:latin typeface="SimonciniGaramond"/>
                <a:ea typeface="等线" panose="02010600030101010101" pitchFamily="2" charset="-122"/>
                <a:cs typeface="SimonciniGaramond"/>
              </a:rPr>
              <a:t>, il quale, a seconda che io presti </a:t>
            </a:r>
            <a:r>
              <a:rPr lang="it-IT" altLang="zh-CN" sz="1800" b="1">
                <a:latin typeface="SimonciniGaramond"/>
                <a:ea typeface="等线" panose="02010600030101010101" pitchFamily="2" charset="-122"/>
                <a:cs typeface="SimonciniGaramond"/>
              </a:rPr>
              <a:t>più o meno attenzione </a:t>
            </a:r>
            <a:r>
              <a:rPr lang="it-IT" altLang="zh-CN" sz="1800">
                <a:latin typeface="SimonciniGaramond"/>
                <a:ea typeface="等线" panose="02010600030101010101" pitchFamily="2" charset="-122"/>
                <a:cs typeface="SimonciniGaramond"/>
              </a:rPr>
              <a:t>a ciò in cui la cera consiste, può essere </a:t>
            </a:r>
            <a:r>
              <a:rPr lang="it-IT" altLang="zh-CN" sz="1800" b="1">
                <a:latin typeface="SimonciniGaramond"/>
                <a:ea typeface="等线" panose="02010600030101010101" pitchFamily="2" charset="-122"/>
                <a:cs typeface="SimonciniGaramond"/>
              </a:rPr>
              <a:t>o imperfetto e confuso</a:t>
            </a:r>
            <a:r>
              <a:rPr lang="it-IT" altLang="zh-CN" sz="1800">
                <a:latin typeface="SimonciniGaramond"/>
                <a:ea typeface="等线" panose="02010600030101010101" pitchFamily="2" charset="-122"/>
                <a:cs typeface="SimonciniGaramond"/>
              </a:rPr>
              <a:t>, com’era prima, </a:t>
            </a:r>
            <a:r>
              <a:rPr lang="it-IT" altLang="zh-CN" sz="1800" b="1">
                <a:latin typeface="SimonciniGaramond"/>
                <a:ea typeface="等线" panose="02010600030101010101" pitchFamily="2" charset="-122"/>
                <a:cs typeface="SimonciniGaramond"/>
              </a:rPr>
              <a:t>o chiaro e distinto</a:t>
            </a:r>
            <a:r>
              <a:rPr lang="it-IT" altLang="zh-CN" sz="1800">
                <a:latin typeface="SimonciniGaramond"/>
                <a:ea typeface="等线" panose="02010600030101010101" pitchFamily="2" charset="-122"/>
                <a:cs typeface="SimonciniGaramond"/>
              </a:rPr>
              <a:t>, come è ora. </a:t>
            </a:r>
            <a:endParaRPr lang="en-US" altLang="zh-CN" sz="1800">
              <a:ea typeface="等线" panose="02010600030101010101" pitchFamily="2" charset="-122"/>
              <a:cs typeface="Simoncini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6">
            <a:extLst>
              <a:ext uri="{FF2B5EF4-FFF2-40B4-BE49-F238E27FC236}">
                <a16:creationId xmlns:a16="http://schemas.microsoft.com/office/drawing/2014/main" id="{83653225-3D6D-4033-99B1-28189584B195}"/>
              </a:ext>
            </a:extLst>
          </p:cNvPr>
          <p:cNvSpPr>
            <a:spLocks noChangeArrowheads="1"/>
          </p:cNvSpPr>
          <p:nvPr/>
        </p:nvSpPr>
        <p:spPr bwMode="auto">
          <a:xfrm>
            <a:off x="1799091" y="2585515"/>
            <a:ext cx="6482443" cy="241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it-IT" altLang="zh-CN" sz="1800">
                <a:latin typeface="SimonciniGaramond"/>
                <a:ea typeface="等线" panose="02010600030101010101" pitchFamily="2" charset="-122"/>
                <a:cs typeface="SimonciniGaramond"/>
              </a:rPr>
              <a:t>Se la cera è qui, infatti, </a:t>
            </a:r>
            <a:r>
              <a:rPr lang="it-IT" altLang="zh-CN" sz="1800" b="1">
                <a:latin typeface="SimonciniGaramond"/>
                <a:ea typeface="等线" panose="02010600030101010101" pitchFamily="2" charset="-122"/>
                <a:cs typeface="SimonciniGaramond"/>
              </a:rPr>
              <a:t>diciamo di vederla, in se stessa, non di giudicare</a:t>
            </a:r>
            <a:r>
              <a:rPr lang="it-IT" altLang="zh-CN" sz="1800">
                <a:latin typeface="SimonciniGaramond"/>
                <a:ea typeface="等线" panose="02010600030101010101" pitchFamily="2" charset="-122"/>
                <a:cs typeface="SimonciniGaramond"/>
              </a:rPr>
              <a:t>, in base al colore o alla figura, che essa è qui. Per questo concluderei subito: la cera è dunque conosciuta attraverso la visione dell’occhio, non attraverso lo sguardo della mente; se non fosse che ho appena volto lo sguardo, dalla finestra, su </a:t>
            </a:r>
            <a:r>
              <a:rPr lang="it-IT" altLang="zh-CN" sz="1800" b="1">
                <a:latin typeface="SimonciniGaramond"/>
                <a:ea typeface="等线" panose="02010600030101010101" pitchFamily="2" charset="-122"/>
                <a:cs typeface="SimonciniGaramond"/>
              </a:rPr>
              <a:t>degli uomini che camminano per strada, ed anche essi dico di vederli, come abitualmente dico di vedere la cera</a:t>
            </a:r>
            <a:r>
              <a:rPr lang="it-IT" altLang="zh-CN" sz="1800">
                <a:latin typeface="SimonciniGaramond"/>
                <a:ea typeface="等线" panose="02010600030101010101" pitchFamily="2" charset="-122"/>
                <a:cs typeface="SimonciniGaramond"/>
              </a:rPr>
              <a:t>. </a:t>
            </a:r>
            <a:r>
              <a:rPr lang="it-IT" altLang="zh-CN" sz="1800" b="1">
                <a:latin typeface="SimonciniGaramond"/>
                <a:ea typeface="等线" panose="02010600030101010101" pitchFamily="2" charset="-122"/>
                <a:cs typeface="SimonciniGaramond"/>
              </a:rPr>
              <a:t>Che cosa vedo, però, oltre i cappelli e i vestiti sotto cui potrebbero nascondersi automi? Eppure, giudico che sono uomini.</a:t>
            </a:r>
            <a:endParaRPr lang="en-US" altLang="zh-CN" sz="1800" b="1">
              <a:ea typeface="等线" panose="02010600030101010101" pitchFamily="2" charset="-122"/>
              <a:cs typeface="SimonciniGaramon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6">
            <a:extLst>
              <a:ext uri="{FF2B5EF4-FFF2-40B4-BE49-F238E27FC236}">
                <a16:creationId xmlns:a16="http://schemas.microsoft.com/office/drawing/2014/main" id="{232FBEDE-9E0D-467B-9DFB-A700D662ABEF}"/>
              </a:ext>
            </a:extLst>
          </p:cNvPr>
          <p:cNvSpPr>
            <a:spLocks noChangeArrowheads="1"/>
          </p:cNvSpPr>
          <p:nvPr/>
        </p:nvSpPr>
        <p:spPr bwMode="auto">
          <a:xfrm>
            <a:off x="1799091" y="2069921"/>
            <a:ext cx="6482443" cy="344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it-IT" altLang="zh-CN" sz="1800" b="1">
                <a:latin typeface="SimonciniGaramond"/>
                <a:ea typeface="等线" panose="02010600030101010101" pitchFamily="2" charset="-122"/>
                <a:cs typeface="SimonciniGaramond"/>
              </a:rPr>
              <a:t>Cosa dirò però di questa mente in quanto tale, ossia di me stesso? </a:t>
            </a:r>
            <a:r>
              <a:rPr lang="it-IT" altLang="zh-CN" sz="1800">
                <a:latin typeface="SimonciniGaramond"/>
                <a:ea typeface="等线" panose="02010600030101010101" pitchFamily="2" charset="-122"/>
                <a:cs typeface="SimonciniGaramond"/>
              </a:rPr>
              <a:t>Infatti, ancora non ammetto che in me ci sia qualcos’altro oltre la mente. Cosa, dico, io che sembro percepire questa cera tanto distintamente? Non </a:t>
            </a:r>
            <a:r>
              <a:rPr lang="it-IT" altLang="zh-CN" sz="1800" b="1">
                <a:latin typeface="SimonciniGaramond"/>
                <a:ea typeface="等线" panose="02010600030101010101" pitchFamily="2" charset="-122"/>
                <a:cs typeface="SimonciniGaramond"/>
              </a:rPr>
              <a:t>conosco</a:t>
            </a:r>
            <a:r>
              <a:rPr lang="it-IT" altLang="zh-CN" sz="1800">
                <a:latin typeface="SimonciniGaramond"/>
                <a:ea typeface="等线" panose="02010600030101010101" pitchFamily="2" charset="-122"/>
                <a:cs typeface="SimonciniGaramond"/>
              </a:rPr>
              <a:t> forse </a:t>
            </a:r>
            <a:r>
              <a:rPr lang="it-IT" altLang="zh-CN" sz="1800" b="1">
                <a:latin typeface="SimonciniGaramond"/>
                <a:ea typeface="等线" panose="02010600030101010101" pitchFamily="2" charset="-122"/>
                <a:cs typeface="SimonciniGaramond"/>
              </a:rPr>
              <a:t>me stesso non solo con molta più verità, con molta più certezza, ma anche molto più distintamente ed evidentemente</a:t>
            </a:r>
            <a:r>
              <a:rPr lang="it-IT" altLang="zh-CN" sz="1800">
                <a:latin typeface="SimonciniGaramond"/>
                <a:ea typeface="等线" panose="02010600030101010101" pitchFamily="2" charset="-122"/>
                <a:cs typeface="SimonciniGaramond"/>
              </a:rPr>
              <a:t>? Infatti, se giudico che la cera esiste in base al fatto che vedo questa cera, certo molto più evidentemente segue, in base a questo stesso fatto che la vedo, che esisto anche io. È possibile infatti che quel che vedo non sia veramente cera; è possibile che neppure abbia occhi per vedere alcunché; ma </a:t>
            </a:r>
            <a:r>
              <a:rPr lang="it-IT" altLang="zh-CN" sz="1800" b="1">
                <a:latin typeface="SimonciniGaramond"/>
                <a:ea typeface="等线" panose="02010600030101010101" pitchFamily="2" charset="-122"/>
                <a:cs typeface="SimonciniGaramond"/>
              </a:rPr>
              <a:t>è del tutto impossibile che quando vedo</a:t>
            </a:r>
            <a:r>
              <a:rPr lang="it-IT" altLang="zh-CN" sz="1800">
                <a:latin typeface="SimonciniGaramond"/>
                <a:ea typeface="等线" panose="02010600030101010101" pitchFamily="2" charset="-122"/>
                <a:cs typeface="SimonciniGaramond"/>
              </a:rPr>
              <a:t>, ossia (ciò che ormai non distinguo) </a:t>
            </a:r>
            <a:r>
              <a:rPr lang="it-IT" altLang="zh-CN" sz="1800" b="1">
                <a:latin typeface="SimonciniGaramond"/>
                <a:ea typeface="等线" panose="02010600030101010101" pitchFamily="2" charset="-122"/>
                <a:cs typeface="SimonciniGaramond"/>
              </a:rPr>
              <a:t>quando penso di vedere, io, proprio io che penso, non sia qualcosa</a:t>
            </a:r>
            <a:r>
              <a:rPr lang="it-IT" altLang="zh-CN" sz="1800">
                <a:latin typeface="SimonciniGaramond"/>
                <a:ea typeface="等线" panose="02010600030101010101" pitchFamily="2" charset="-122"/>
                <a:cs typeface="SimonciniGaramond"/>
              </a:rPr>
              <a:t>. </a:t>
            </a:r>
            <a:endParaRPr lang="en-US" altLang="zh-CN" sz="1800" b="1">
              <a:ea typeface="等线" panose="02010600030101010101" pitchFamily="2" charset="-122"/>
              <a:cs typeface="Simoncini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6">
            <a:extLst>
              <a:ext uri="{FF2B5EF4-FFF2-40B4-BE49-F238E27FC236}">
                <a16:creationId xmlns:a16="http://schemas.microsoft.com/office/drawing/2014/main" id="{E5F9B2B4-03A2-47DC-A224-2B67C10731B5}"/>
              </a:ext>
            </a:extLst>
          </p:cNvPr>
          <p:cNvSpPr>
            <a:spLocks noChangeArrowheads="1"/>
          </p:cNvSpPr>
          <p:nvPr/>
        </p:nvSpPr>
        <p:spPr bwMode="auto">
          <a:xfrm>
            <a:off x="1799091" y="2972510"/>
            <a:ext cx="6482443" cy="163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it-IT" altLang="zh-CN" sz="1800">
                <a:latin typeface="SimonciniGaramond"/>
                <a:ea typeface="等线" panose="02010600030101010101" pitchFamily="2" charset="-122"/>
                <a:cs typeface="SimonciniGaramond"/>
              </a:rPr>
              <a:t>[…] dal momento che </a:t>
            </a:r>
            <a:r>
              <a:rPr lang="it-IT" altLang="zh-CN" sz="1800" b="1">
                <a:latin typeface="SimonciniGaramond"/>
                <a:ea typeface="等线" panose="02010600030101010101" pitchFamily="2" charset="-122"/>
                <a:cs typeface="SimonciniGaramond"/>
              </a:rPr>
              <a:t>mi è ora noto </a:t>
            </a:r>
            <a:r>
              <a:rPr lang="it-IT" altLang="zh-CN" sz="1800">
                <a:latin typeface="SimonciniGaramond"/>
                <a:ea typeface="等线" panose="02010600030101010101" pitchFamily="2" charset="-122"/>
                <a:cs typeface="SimonciniGaramond"/>
              </a:rPr>
              <a:t>che, in se stessi, </a:t>
            </a:r>
            <a:r>
              <a:rPr lang="it-IT" altLang="zh-CN" sz="1800" b="1">
                <a:latin typeface="SimonciniGaramond"/>
                <a:ea typeface="等线" panose="02010600030101010101" pitchFamily="2" charset="-122"/>
                <a:cs typeface="SimonciniGaramond"/>
              </a:rPr>
              <a:t>i corpi non sono propriamente percepiti dai sensi, o dalla facoltà dell’immaginare, ma dal solo intelletto</a:t>
            </a:r>
            <a:r>
              <a:rPr lang="it-IT" altLang="zh-CN" sz="1800">
                <a:latin typeface="SimonciniGaramond"/>
                <a:ea typeface="等线" panose="02010600030101010101" pitchFamily="2" charset="-122"/>
                <a:cs typeface="SimonciniGaramond"/>
              </a:rPr>
              <a:t>, e non vengono da esso percepiti in quanto sono toccati, o visti, ma soltanto </a:t>
            </a:r>
            <a:r>
              <a:rPr lang="it-IT" altLang="zh-CN" sz="1800" b="1">
                <a:latin typeface="SimonciniGaramond"/>
                <a:ea typeface="等线" panose="02010600030101010101" pitchFamily="2" charset="-122"/>
                <a:cs typeface="SimonciniGaramond"/>
              </a:rPr>
              <a:t>in quanto sono intesi</a:t>
            </a:r>
            <a:r>
              <a:rPr lang="it-IT" altLang="zh-CN" sz="1800">
                <a:latin typeface="SimonciniGaramond"/>
                <a:ea typeface="等线" panose="02010600030101010101" pitchFamily="2" charset="-122"/>
                <a:cs typeface="SimonciniGaramond"/>
              </a:rPr>
              <a:t>, conosco palesemente che </a:t>
            </a:r>
            <a:r>
              <a:rPr lang="it-IT" altLang="zh-CN" sz="1800" b="1">
                <a:latin typeface="SimonciniGaramond"/>
                <a:ea typeface="等线" panose="02010600030101010101" pitchFamily="2" charset="-122"/>
                <a:cs typeface="SimonciniGaramond"/>
              </a:rPr>
              <a:t>nulla può essere da me percepito in modo più facile o evidente della mia mente</a:t>
            </a:r>
            <a:r>
              <a:rPr lang="it-IT" altLang="zh-CN" sz="1800">
                <a:latin typeface="SimonciniGaramond"/>
                <a:ea typeface="等线" panose="02010600030101010101" pitchFamily="2" charset="-122"/>
                <a:cs typeface="SimonciniGaramond"/>
              </a:rPr>
              <a:t>. </a:t>
            </a:r>
            <a:endParaRPr lang="en-US" altLang="zh-CN" sz="1800" b="1">
              <a:ea typeface="等线" panose="02010600030101010101" pitchFamily="2" charset="-122"/>
              <a:cs typeface="SimonciniGaramon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6">
            <a:extLst>
              <a:ext uri="{FF2B5EF4-FFF2-40B4-BE49-F238E27FC236}">
                <a16:creationId xmlns:a16="http://schemas.microsoft.com/office/drawing/2014/main" id="{0C0656EE-02B0-4B29-B0E7-7B1930954A80}"/>
              </a:ext>
            </a:extLst>
          </p:cNvPr>
          <p:cNvSpPr>
            <a:spLocks noChangeArrowheads="1"/>
          </p:cNvSpPr>
          <p:nvPr/>
        </p:nvSpPr>
        <p:spPr bwMode="auto">
          <a:xfrm>
            <a:off x="2205137" y="2778417"/>
            <a:ext cx="5670352" cy="202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zh-CN" sz="1350" b="1"/>
              <a:t>Principle of Intellect Priority</a:t>
            </a:r>
            <a:r>
              <a:rPr lang="en-US" altLang="zh-CN" sz="1350"/>
              <a:t>: The true nature of bodies (if they exist) is perceived by the intellect, </a:t>
            </a:r>
            <a:r>
              <a:rPr lang="it-IT" altLang="zh-CN" sz="1350"/>
              <a:t>not the senses.</a:t>
            </a:r>
          </a:p>
          <a:p>
            <a:pPr eaLnBrk="1">
              <a:lnSpc>
                <a:spcPct val="93000"/>
              </a:lnSpc>
              <a:buClr>
                <a:srgbClr val="000000"/>
              </a:buClr>
              <a:buSzPct val="100000"/>
              <a:buFont typeface="Times New Roman" panose="02020603050405020304" pitchFamily="18" charset="0"/>
              <a:buNone/>
            </a:pPr>
            <a:endParaRPr lang="it-IT" altLang="zh-CN" sz="1350"/>
          </a:p>
          <a:p>
            <a:pPr eaLnBrk="1">
              <a:lnSpc>
                <a:spcPct val="93000"/>
              </a:lnSpc>
              <a:buClr>
                <a:srgbClr val="000000"/>
              </a:buClr>
              <a:buSzPct val="100000"/>
              <a:buFont typeface="Times New Roman" panose="02020603050405020304" pitchFamily="18" charset="0"/>
              <a:buNone/>
            </a:pPr>
            <a:endParaRPr lang="it-IT" altLang="zh-CN" sz="1350"/>
          </a:p>
          <a:p>
            <a:pPr eaLnBrk="1">
              <a:lnSpc>
                <a:spcPct val="93000"/>
              </a:lnSpc>
              <a:buClr>
                <a:srgbClr val="000000"/>
              </a:buClr>
              <a:buSzPct val="100000"/>
              <a:buFont typeface="Times New Roman" panose="02020603050405020304" pitchFamily="18" charset="0"/>
              <a:buNone/>
            </a:pPr>
            <a:endParaRPr lang="it-IT" altLang="zh-CN" sz="1350"/>
          </a:p>
          <a:p>
            <a:pPr eaLnBrk="1">
              <a:lnSpc>
                <a:spcPct val="93000"/>
              </a:lnSpc>
              <a:buClr>
                <a:srgbClr val="000000"/>
              </a:buClr>
              <a:buSzPct val="100000"/>
              <a:buFont typeface="Times New Roman" panose="02020603050405020304" pitchFamily="18" charset="0"/>
              <a:buNone/>
            </a:pPr>
            <a:endParaRPr lang="it-IT" altLang="zh-CN" sz="1350"/>
          </a:p>
          <a:p>
            <a:pPr eaLnBrk="1">
              <a:lnSpc>
                <a:spcPct val="93000"/>
              </a:lnSpc>
              <a:buClr>
                <a:srgbClr val="000000"/>
              </a:buClr>
              <a:buSzPct val="100000"/>
              <a:buFont typeface="Times New Roman" panose="02020603050405020304" pitchFamily="18" charset="0"/>
              <a:buNone/>
            </a:pPr>
            <a:endParaRPr lang="it-IT" altLang="zh-CN" sz="1350"/>
          </a:p>
          <a:p>
            <a:pPr eaLnBrk="1">
              <a:lnSpc>
                <a:spcPct val="93000"/>
              </a:lnSpc>
              <a:buClr>
                <a:srgbClr val="000000"/>
              </a:buClr>
              <a:buSzPct val="100000"/>
              <a:buFont typeface="Times New Roman" panose="02020603050405020304" pitchFamily="18" charset="0"/>
              <a:buNone/>
            </a:pPr>
            <a:r>
              <a:rPr lang="en-US" altLang="zh-CN" sz="1350" b="1"/>
              <a:t>Principle of Mind Priority</a:t>
            </a:r>
            <a:r>
              <a:rPr lang="en-US" altLang="zh-CN" sz="1350"/>
              <a:t>: Knowledge of the mind [in general, not “mine”, or understood as my “personality”] is more easily acquired than knowledge of </a:t>
            </a:r>
            <a:r>
              <a:rPr lang="it-IT" altLang="zh-CN" sz="1350"/>
              <a:t>bodies (if they exist).</a:t>
            </a:r>
            <a:endParaRPr lang="en-US" altLang="zh-CN" sz="135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a:extLst>
              <a:ext uri="{FF2B5EF4-FFF2-40B4-BE49-F238E27FC236}">
                <a16:creationId xmlns:a16="http://schemas.microsoft.com/office/drawing/2014/main" id="{2CB420C4-6A6B-441C-B116-EB42A39C2EEC}"/>
              </a:ext>
            </a:extLst>
          </p:cNvPr>
          <p:cNvSpPr>
            <a:spLocks noChangeArrowheads="1"/>
          </p:cNvSpPr>
          <p:nvPr/>
        </p:nvSpPr>
        <p:spPr bwMode="auto">
          <a:xfrm>
            <a:off x="2737403" y="2327123"/>
            <a:ext cx="1607512" cy="2357685"/>
          </a:xfrm>
          <a:prstGeom prst="rect">
            <a:avLst/>
          </a:prstGeom>
          <a:solidFill>
            <a:srgbClr val="00B8FF"/>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zh-CN" sz="1350"/>
          </a:p>
          <a:p>
            <a:pPr eaLnBrk="1">
              <a:lnSpc>
                <a:spcPct val="93000"/>
              </a:lnSpc>
              <a:buClr>
                <a:srgbClr val="000000"/>
              </a:buClr>
              <a:buSzPct val="100000"/>
              <a:buFont typeface="Times New Roman" panose="02020603050405020304" pitchFamily="18" charset="0"/>
              <a:buNone/>
            </a:pPr>
            <a:r>
              <a:rPr lang="en-US" altLang="zh-CN" sz="1350"/>
              <a:t>I exist</a:t>
            </a:r>
          </a:p>
          <a:p>
            <a:pPr eaLnBrk="1">
              <a:lnSpc>
                <a:spcPct val="93000"/>
              </a:lnSpc>
              <a:buClr>
                <a:srgbClr val="000000"/>
              </a:buClr>
              <a:buSzPct val="100000"/>
              <a:buFont typeface="Times New Roman" panose="02020603050405020304" pitchFamily="18" charset="0"/>
              <a:buNone/>
            </a:pPr>
            <a:r>
              <a:rPr lang="en-US" altLang="zh-CN" sz="1350"/>
              <a:t>(as long as I think I am something)</a:t>
            </a:r>
          </a:p>
          <a:p>
            <a:pPr eaLnBrk="1">
              <a:lnSpc>
                <a:spcPct val="93000"/>
              </a:lnSpc>
              <a:buClr>
                <a:srgbClr val="000000"/>
              </a:buClr>
              <a:buSzPct val="100000"/>
              <a:buFont typeface="Times New Roman" panose="02020603050405020304" pitchFamily="18" charset="0"/>
              <a:buNone/>
            </a:pPr>
            <a:endParaRPr lang="en-US" altLang="zh-CN" sz="1350"/>
          </a:p>
          <a:p>
            <a:pPr eaLnBrk="1">
              <a:lnSpc>
                <a:spcPct val="93000"/>
              </a:lnSpc>
              <a:buClr>
                <a:srgbClr val="000000"/>
              </a:buClr>
              <a:buSzPct val="100000"/>
              <a:buFont typeface="Times New Roman" panose="02020603050405020304" pitchFamily="18" charset="0"/>
              <a:buNone/>
            </a:pPr>
            <a:r>
              <a:rPr lang="en-US" altLang="zh-CN" sz="1350"/>
              <a:t>I think</a:t>
            </a:r>
          </a:p>
          <a:p>
            <a:pPr eaLnBrk="1">
              <a:lnSpc>
                <a:spcPct val="93000"/>
              </a:lnSpc>
              <a:buClr>
                <a:srgbClr val="000000"/>
              </a:buClr>
              <a:buSzPct val="100000"/>
              <a:buFont typeface="Times New Roman" panose="02020603050405020304" pitchFamily="18" charset="0"/>
              <a:buNone/>
            </a:pPr>
            <a:endParaRPr lang="en-US" altLang="zh-CN" sz="1350"/>
          </a:p>
          <a:p>
            <a:pPr eaLnBrk="1">
              <a:lnSpc>
                <a:spcPct val="93000"/>
              </a:lnSpc>
              <a:buClr>
                <a:srgbClr val="000000"/>
              </a:buClr>
              <a:buSzPct val="100000"/>
              <a:buFont typeface="Times New Roman" panose="02020603050405020304" pitchFamily="18" charset="0"/>
              <a:buNone/>
            </a:pPr>
            <a:r>
              <a:rPr lang="en-US" altLang="zh-CN" sz="1350"/>
              <a:t>Intellect Priority</a:t>
            </a:r>
          </a:p>
          <a:p>
            <a:pPr eaLnBrk="1">
              <a:lnSpc>
                <a:spcPct val="93000"/>
              </a:lnSpc>
              <a:buClr>
                <a:srgbClr val="000000"/>
              </a:buClr>
              <a:buSzPct val="100000"/>
              <a:buFont typeface="Times New Roman" panose="02020603050405020304" pitchFamily="18" charset="0"/>
              <a:buNone/>
            </a:pPr>
            <a:endParaRPr lang="en-US" altLang="zh-CN" sz="1350"/>
          </a:p>
          <a:p>
            <a:pPr eaLnBrk="1">
              <a:lnSpc>
                <a:spcPct val="93000"/>
              </a:lnSpc>
              <a:buClr>
                <a:srgbClr val="000000"/>
              </a:buClr>
              <a:buSzPct val="100000"/>
              <a:buFont typeface="Times New Roman" panose="02020603050405020304" pitchFamily="18" charset="0"/>
              <a:buNone/>
            </a:pPr>
            <a:r>
              <a:rPr lang="en-US" altLang="zh-CN" sz="1350"/>
              <a:t>Mind Priority</a:t>
            </a:r>
            <a:endParaRPr lang="zh-CN" altLang="en-US" sz="1350"/>
          </a:p>
        </p:txBody>
      </p:sp>
      <p:sp>
        <p:nvSpPr>
          <p:cNvPr id="45059" name="矩形 2">
            <a:extLst>
              <a:ext uri="{FF2B5EF4-FFF2-40B4-BE49-F238E27FC236}">
                <a16:creationId xmlns:a16="http://schemas.microsoft.com/office/drawing/2014/main" id="{645BD446-5AAC-4A6D-9B64-72B340966731}"/>
              </a:ext>
            </a:extLst>
          </p:cNvPr>
          <p:cNvSpPr>
            <a:spLocks noChangeArrowheads="1"/>
          </p:cNvSpPr>
          <p:nvPr/>
        </p:nvSpPr>
        <p:spPr bwMode="auto">
          <a:xfrm>
            <a:off x="5516614" y="2327123"/>
            <a:ext cx="1934968" cy="3667510"/>
          </a:xfrm>
          <a:prstGeom prst="rect">
            <a:avLst/>
          </a:prstGeom>
          <a:solidFill>
            <a:srgbClr val="00B8FF"/>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it-IT" altLang="zh-CN" sz="1350">
              <a:latin typeface="Tahoma" panose="020B0604030504040204" pitchFamily="34" charset="0"/>
              <a:cs typeface="Tahoma" panose="020B0604030504040204" pitchFamily="34" charset="0"/>
            </a:endParaRP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A good God exists</a:t>
            </a:r>
          </a:p>
          <a:p>
            <a:pPr eaLnBrk="1">
              <a:lnSpc>
                <a:spcPct val="93000"/>
              </a:lnSpc>
              <a:buClr>
                <a:srgbClr val="000000"/>
              </a:buClr>
              <a:buSzPct val="100000"/>
              <a:buFont typeface="Times New Roman" panose="02020603050405020304" pitchFamily="18" charset="0"/>
              <a:buNone/>
            </a:pPr>
            <a:endParaRPr lang="it-IT" altLang="zh-CN" sz="1350">
              <a:latin typeface="Tahoma" panose="020B0604030504040204" pitchFamily="34" charset="0"/>
              <a:cs typeface="Tahoma" panose="020B0604030504040204" pitchFamily="34" charset="0"/>
            </a:endParaRP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There are corporeal things external to me</a:t>
            </a:r>
          </a:p>
          <a:p>
            <a:pPr eaLnBrk="1">
              <a:lnSpc>
                <a:spcPct val="93000"/>
              </a:lnSpc>
              <a:buClr>
                <a:srgbClr val="000000"/>
              </a:buClr>
              <a:buSzPct val="100000"/>
              <a:buFont typeface="Times New Roman" panose="02020603050405020304" pitchFamily="18" charset="0"/>
              <a:buNone/>
            </a:pPr>
            <a:endParaRPr lang="it-IT" altLang="zh-CN" sz="1350">
              <a:latin typeface="Tahoma" panose="020B0604030504040204" pitchFamily="34" charset="0"/>
              <a:cs typeface="Tahoma" panose="020B0604030504040204" pitchFamily="34" charset="0"/>
            </a:endParaRP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I have a body</a:t>
            </a:r>
          </a:p>
          <a:p>
            <a:pPr eaLnBrk="1">
              <a:lnSpc>
                <a:spcPct val="93000"/>
              </a:lnSpc>
              <a:buClr>
                <a:srgbClr val="000000"/>
              </a:buClr>
              <a:buSzPct val="100000"/>
              <a:buFont typeface="Times New Roman" panose="02020603050405020304" pitchFamily="18" charset="0"/>
              <a:buNone/>
            </a:pPr>
            <a:endParaRPr lang="it-IT" altLang="zh-CN" sz="1350">
              <a:latin typeface="Tahoma" panose="020B0604030504040204" pitchFamily="34" charset="0"/>
              <a:cs typeface="Tahoma" panose="020B0604030504040204" pitchFamily="34" charset="0"/>
            </a:endParaRP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I have a vapour soul</a:t>
            </a:r>
          </a:p>
          <a:p>
            <a:pPr eaLnBrk="1">
              <a:lnSpc>
                <a:spcPct val="93000"/>
              </a:lnSpc>
              <a:buClr>
                <a:srgbClr val="000000"/>
              </a:buClr>
              <a:buSzPct val="100000"/>
              <a:buFont typeface="Times New Roman" panose="02020603050405020304" pitchFamily="18" charset="0"/>
              <a:buNone/>
            </a:pPr>
            <a:endParaRPr lang="it-IT" altLang="zh-CN" sz="1350">
              <a:latin typeface="Tahoma" panose="020B0604030504040204" pitchFamily="34" charset="0"/>
              <a:cs typeface="Tahoma" panose="020B0604030504040204" pitchFamily="34" charset="0"/>
            </a:endParaRP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All propositions deriving from:</a:t>
            </a: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 sensory experience</a:t>
            </a: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 physics</a:t>
            </a: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 astronomy</a:t>
            </a: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 medicine</a:t>
            </a: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 arithmetic</a:t>
            </a:r>
          </a:p>
          <a:p>
            <a:pPr eaLnBrk="1">
              <a:lnSpc>
                <a:spcPct val="93000"/>
              </a:lnSpc>
              <a:buClr>
                <a:srgbClr val="000000"/>
              </a:buClr>
              <a:buSzPct val="100000"/>
              <a:buFont typeface="Times New Roman" panose="02020603050405020304" pitchFamily="18" charset="0"/>
              <a:buNone/>
            </a:pPr>
            <a:r>
              <a:rPr lang="it-IT" altLang="zh-CN" sz="1350">
                <a:latin typeface="Tahoma" panose="020B0604030504040204" pitchFamily="34" charset="0"/>
                <a:cs typeface="Tahoma" panose="020B0604030504040204" pitchFamily="34" charset="0"/>
              </a:rPr>
              <a:t>- geometry</a:t>
            </a:r>
            <a:endParaRPr lang="zh-CN" altLang="en-US" sz="1350">
              <a:latin typeface="Tahoma" panose="020B0604030504040204" pitchFamily="34" charset="0"/>
              <a:cs typeface="Tahoma" panose="020B0604030504040204" pitchFamily="34" charset="0"/>
            </a:endParaRPr>
          </a:p>
        </p:txBody>
      </p:sp>
      <p:sp>
        <p:nvSpPr>
          <p:cNvPr id="45060" name="TextBox 4">
            <a:extLst>
              <a:ext uri="{FF2B5EF4-FFF2-40B4-BE49-F238E27FC236}">
                <a16:creationId xmlns:a16="http://schemas.microsoft.com/office/drawing/2014/main" id="{FFE65727-69DD-4331-8F52-EC1B8582BCFE}"/>
              </a:ext>
            </a:extLst>
          </p:cNvPr>
          <p:cNvSpPr txBox="1">
            <a:spLocks noChangeArrowheads="1"/>
          </p:cNvSpPr>
          <p:nvPr/>
        </p:nvSpPr>
        <p:spPr bwMode="auto">
          <a:xfrm>
            <a:off x="3111298" y="1904407"/>
            <a:ext cx="906017" cy="28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zh-CN" sz="1350"/>
              <a:t>BELIEVE</a:t>
            </a:r>
            <a:endParaRPr lang="zh-CN" altLang="en-US" sz="1350"/>
          </a:p>
        </p:txBody>
      </p:sp>
      <p:sp>
        <p:nvSpPr>
          <p:cNvPr id="45061" name="TextBox 5">
            <a:extLst>
              <a:ext uri="{FF2B5EF4-FFF2-40B4-BE49-F238E27FC236}">
                <a16:creationId xmlns:a16="http://schemas.microsoft.com/office/drawing/2014/main" id="{5D905A24-6F44-4A8E-B88B-09F1CAE1E51C}"/>
              </a:ext>
            </a:extLst>
          </p:cNvPr>
          <p:cNvSpPr txBox="1">
            <a:spLocks noChangeArrowheads="1"/>
          </p:cNvSpPr>
          <p:nvPr/>
        </p:nvSpPr>
        <p:spPr bwMode="auto">
          <a:xfrm>
            <a:off x="6111988" y="1904407"/>
            <a:ext cx="790601" cy="28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zh-CN" sz="1350"/>
              <a:t>DOUBT</a:t>
            </a:r>
            <a:endParaRPr lang="zh-CN" altLang="en-US" sz="13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p:nvPr/>
        </p:nvSpPr>
        <p:spPr>
          <a:xfrm>
            <a:off x="1258887" y="3046412"/>
            <a:ext cx="7562850" cy="1466850"/>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chemeClr val="dk1"/>
              </a:buClr>
              <a:buSzPts val="2400"/>
              <a:buFont typeface="Garamond"/>
              <a:buNone/>
            </a:pPr>
            <a:r>
              <a:rPr lang="en-US" sz="2400" b="0" i="0" u="none" strike="noStrike" cap="none">
                <a:solidFill>
                  <a:schemeClr val="dk1"/>
                </a:solidFill>
                <a:latin typeface="Garamond"/>
                <a:ea typeface="Garamond"/>
                <a:cs typeface="Garamond"/>
                <a:sym typeface="Garamond"/>
              </a:rPr>
              <a:t>Suppongo dunque che tutto quello che vedo sia </a:t>
            </a:r>
            <a:r>
              <a:rPr lang="en-US" sz="2400" b="1" i="0" u="none" strike="noStrike" cap="none">
                <a:solidFill>
                  <a:schemeClr val="dk1"/>
                </a:solidFill>
                <a:latin typeface="Garamond"/>
                <a:ea typeface="Garamond"/>
                <a:cs typeface="Garamond"/>
                <a:sym typeface="Garamond"/>
              </a:rPr>
              <a:t>falso</a:t>
            </a:r>
            <a:r>
              <a:rPr lang="en-US" sz="2400" b="0" i="0" u="none" strike="noStrike" cap="none">
                <a:solidFill>
                  <a:schemeClr val="dk1"/>
                </a:solidFill>
                <a:latin typeface="Garamond"/>
                <a:ea typeface="Garamond"/>
                <a:cs typeface="Garamond"/>
                <a:sym typeface="Garamond"/>
              </a:rPr>
              <a:t>; credo che nulla sia mai esistito di ciò che la </a:t>
            </a:r>
            <a:r>
              <a:rPr lang="en-US" sz="2400" b="1" i="0" u="none" strike="noStrike" cap="none">
                <a:solidFill>
                  <a:schemeClr val="dk1"/>
                </a:solidFill>
                <a:latin typeface="Garamond"/>
                <a:ea typeface="Garamond"/>
                <a:cs typeface="Garamond"/>
                <a:sym typeface="Garamond"/>
              </a:rPr>
              <a:t>memoria</a:t>
            </a:r>
            <a:r>
              <a:rPr lang="en-US" sz="2400" b="0" i="0" u="none" strike="noStrike" cap="none">
                <a:solidFill>
                  <a:schemeClr val="dk1"/>
                </a:solidFill>
                <a:latin typeface="Garamond"/>
                <a:ea typeface="Garamond"/>
                <a:cs typeface="Garamond"/>
                <a:sym typeface="Garamond"/>
              </a:rPr>
              <a:t>, menzognera, rappresenta; non ho </a:t>
            </a:r>
            <a:r>
              <a:rPr lang="en-US" sz="2400" b="1" i="0" u="none" strike="noStrike" cap="none">
                <a:solidFill>
                  <a:schemeClr val="dk1"/>
                </a:solidFill>
                <a:latin typeface="Garamond"/>
                <a:ea typeface="Garamond"/>
                <a:cs typeface="Garamond"/>
                <a:sym typeface="Garamond"/>
              </a:rPr>
              <a:t>senso</a:t>
            </a:r>
            <a:r>
              <a:rPr lang="en-US" sz="2400" b="0" i="0" u="none" strike="noStrike" cap="none">
                <a:solidFill>
                  <a:schemeClr val="dk1"/>
                </a:solidFill>
                <a:latin typeface="Garamond"/>
                <a:ea typeface="Garamond"/>
                <a:cs typeface="Garamond"/>
                <a:sym typeface="Garamond"/>
              </a:rPr>
              <a:t> alcuno; </a:t>
            </a:r>
            <a:r>
              <a:rPr lang="en-US" sz="2400" b="1" i="0" u="none" strike="noStrike" cap="none">
                <a:solidFill>
                  <a:schemeClr val="dk1"/>
                </a:solidFill>
                <a:latin typeface="Garamond"/>
                <a:ea typeface="Garamond"/>
                <a:cs typeface="Garamond"/>
                <a:sym typeface="Garamond"/>
              </a:rPr>
              <a:t>corpo, figura, estensione, movimento e luogo sono chimere</a:t>
            </a:r>
            <a:r>
              <a:rPr lang="en-US" sz="2400" b="0" i="0" u="none" strike="noStrike" cap="none">
                <a:solidFill>
                  <a:schemeClr val="dk1"/>
                </a:solidFill>
                <a:latin typeface="Garamond"/>
                <a:ea typeface="Garamond"/>
                <a:cs typeface="Garamond"/>
                <a:sym typeface="Garamond"/>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C:\Users\Dell\Desktop\M14.2Khimaira.jpg"/>
          <p:cNvPicPr preferRelativeResize="0"/>
          <p:nvPr/>
        </p:nvPicPr>
        <p:blipFill rotWithShape="1">
          <a:blip r:embed="rId3">
            <a:alphaModFix/>
          </a:blip>
          <a:srcRect/>
          <a:stretch/>
        </p:blipFill>
        <p:spPr>
          <a:xfrm>
            <a:off x="611187" y="565150"/>
            <a:ext cx="4381500" cy="3152775"/>
          </a:xfrm>
          <a:prstGeom prst="rect">
            <a:avLst/>
          </a:prstGeom>
          <a:noFill/>
          <a:ln>
            <a:noFill/>
          </a:ln>
        </p:spPr>
      </p:pic>
      <p:pic>
        <p:nvPicPr>
          <p:cNvPr id="122" name="Google Shape;122;p5" descr="C:\Users\Dell\Desktop\220px-Chimera_Apulia_Louvre_K362.jpg"/>
          <p:cNvPicPr preferRelativeResize="0"/>
          <p:nvPr/>
        </p:nvPicPr>
        <p:blipFill rotWithShape="1">
          <a:blip r:embed="rId4">
            <a:alphaModFix/>
          </a:blip>
          <a:srcRect/>
          <a:stretch/>
        </p:blipFill>
        <p:spPr>
          <a:xfrm>
            <a:off x="6111875" y="993775"/>
            <a:ext cx="3506787" cy="3506787"/>
          </a:xfrm>
          <a:prstGeom prst="rect">
            <a:avLst/>
          </a:prstGeom>
          <a:noFill/>
          <a:ln>
            <a:noFill/>
          </a:ln>
        </p:spPr>
      </p:pic>
      <p:pic>
        <p:nvPicPr>
          <p:cNvPr id="123" name="Google Shape;123;p5" descr="C:\Users\Dell\Desktop\chimera_large.jpg"/>
          <p:cNvPicPr preferRelativeResize="0"/>
          <p:nvPr/>
        </p:nvPicPr>
        <p:blipFill rotWithShape="1">
          <a:blip r:embed="rId5">
            <a:alphaModFix/>
          </a:blip>
          <a:srcRect/>
          <a:stretch/>
        </p:blipFill>
        <p:spPr>
          <a:xfrm>
            <a:off x="2111375" y="3922712"/>
            <a:ext cx="3727450" cy="32972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p:nvPr/>
        </p:nvSpPr>
        <p:spPr>
          <a:xfrm>
            <a:off x="1976437" y="2327275"/>
            <a:ext cx="2143125" cy="3252787"/>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Google Shape;129;p6"/>
          <p:cNvSpPr txBox="1"/>
          <p:nvPr/>
        </p:nvSpPr>
        <p:spPr>
          <a:xfrm>
            <a:off x="5969000" y="2327275"/>
            <a:ext cx="2311400" cy="3252787"/>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600"/>
              <a:buFont typeface="Arial"/>
              <a:buNone/>
            </a:pPr>
            <a:endParaRPr sz="1600" b="0" i="0" u="none">
              <a:solidFill>
                <a:schemeClr val="dk1"/>
              </a:solidFill>
              <a:latin typeface="Tahoma"/>
              <a:ea typeface="Tahoma"/>
              <a:cs typeface="Tahoma"/>
              <a:sym typeface="Tahoma"/>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A good God exists</a:t>
            </a:r>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Tahoma"/>
              <a:ea typeface="Tahoma"/>
              <a:cs typeface="Tahoma"/>
              <a:sym typeface="Tahoma"/>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All propositions deriving from:</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sensory experience</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physics</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astronomy</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medicine</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arithmetic</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geometry</a:t>
            </a:r>
            <a:endParaRPr/>
          </a:p>
        </p:txBody>
      </p:sp>
      <p:sp>
        <p:nvSpPr>
          <p:cNvPr id="130" name="Google Shape;130;p6"/>
          <p:cNvSpPr txBox="1"/>
          <p:nvPr/>
        </p:nvSpPr>
        <p:spPr>
          <a:xfrm>
            <a:off x="2468562" y="1763712"/>
            <a:ext cx="1146175"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BELIEVE</a:t>
            </a:r>
            <a:endParaRPr/>
          </a:p>
        </p:txBody>
      </p:sp>
      <p:sp>
        <p:nvSpPr>
          <p:cNvPr id="131" name="Google Shape;131;p6"/>
          <p:cNvSpPr txBox="1"/>
          <p:nvPr/>
        </p:nvSpPr>
        <p:spPr>
          <a:xfrm>
            <a:off x="6469062" y="1763712"/>
            <a:ext cx="992187"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DOUBT</a:t>
            </a:r>
            <a:endParaRPr/>
          </a:p>
        </p:txBody>
      </p:sp>
      <p:sp>
        <p:nvSpPr>
          <p:cNvPr id="132" name="Google Shape;132;p6"/>
          <p:cNvSpPr txBox="1"/>
          <p:nvPr/>
        </p:nvSpPr>
        <p:spPr>
          <a:xfrm>
            <a:off x="896937" y="6288087"/>
            <a:ext cx="8602662" cy="606425"/>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This is an uncomfortable situation for the one who aims to being an ideal scientist.</a:t>
            </a:r>
            <a:endParaRPr/>
          </a:p>
          <a:p>
            <a:pPr marL="0" marR="0" lvl="0" indent="0" algn="ctr"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Actually, it seems to equivalent to the situation of Total Skepticism.</a:t>
            </a:r>
            <a:endParaRPr/>
          </a:p>
        </p:txBody>
      </p:sp>
      <p:sp>
        <p:nvSpPr>
          <p:cNvPr id="133" name="Google Shape;133;p6"/>
          <p:cNvSpPr txBox="1"/>
          <p:nvPr/>
        </p:nvSpPr>
        <p:spPr>
          <a:xfrm>
            <a:off x="3540125" y="708025"/>
            <a:ext cx="2967037"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State of </a:t>
            </a:r>
            <a:r>
              <a:rPr lang="en-US" sz="1800" b="1" i="0" u="none">
                <a:solidFill>
                  <a:schemeClr val="dk1"/>
                </a:solidFill>
                <a:latin typeface="Arial"/>
                <a:ea typeface="Arial"/>
                <a:cs typeface="Arial"/>
                <a:sym typeface="Arial"/>
              </a:rPr>
              <a:t>Hyperbolic Doubt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p:nvPr/>
        </p:nvSpPr>
        <p:spPr>
          <a:xfrm>
            <a:off x="1258887" y="2874962"/>
            <a:ext cx="7562850" cy="1809750"/>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chemeClr val="dk1"/>
              </a:buClr>
              <a:buSzPts val="2400"/>
              <a:buFont typeface="Garamond"/>
              <a:buNone/>
            </a:pPr>
            <a:r>
              <a:rPr lang="en-US" sz="2400" b="0" i="0" u="none">
                <a:solidFill>
                  <a:schemeClr val="dk1"/>
                </a:solidFill>
                <a:latin typeface="Garamond"/>
                <a:ea typeface="Garamond"/>
                <a:cs typeface="Garamond"/>
                <a:sym typeface="Garamond"/>
              </a:rPr>
              <a:t>Che cosa, allora, sarà vero? Forse questo soltanto, che </a:t>
            </a:r>
            <a:r>
              <a:rPr lang="en-US" sz="2400" b="1" i="0" u="none">
                <a:solidFill>
                  <a:schemeClr val="dk1"/>
                </a:solidFill>
                <a:latin typeface="Garamond"/>
                <a:ea typeface="Garamond"/>
                <a:cs typeface="Garamond"/>
                <a:sym typeface="Garamond"/>
              </a:rPr>
              <a:t>non c’è nulla di certo. Ma come faccio a sapere</a:t>
            </a:r>
            <a:r>
              <a:rPr lang="en-US" sz="2400" b="0" i="0" u="none">
                <a:solidFill>
                  <a:schemeClr val="dk1"/>
                </a:solidFill>
                <a:latin typeface="Garamond"/>
                <a:ea typeface="Garamond"/>
                <a:cs typeface="Garamond"/>
                <a:sym typeface="Garamond"/>
              </a:rPr>
              <a:t> che non ci sia nulla di diverso da tutto ciò che ho or ora passato in rassegna, di cui non ci sia un pur minimo motivo di dubitare?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p:nvPr/>
        </p:nvSpPr>
        <p:spPr>
          <a:xfrm>
            <a:off x="2070100" y="3046412"/>
            <a:ext cx="5940425" cy="1466850"/>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Clr>
                <a:srgbClr val="000000"/>
              </a:buClr>
              <a:buSzPts val="2400"/>
              <a:buFont typeface="Garamond"/>
              <a:buNone/>
            </a:pPr>
            <a:r>
              <a:rPr lang="en-US" sz="2400" b="0" i="0" u="none">
                <a:solidFill>
                  <a:srgbClr val="000000"/>
                </a:solidFill>
                <a:latin typeface="Garamond"/>
                <a:ea typeface="Garamond"/>
                <a:cs typeface="Garamond"/>
                <a:sym typeface="Garamond"/>
              </a:rPr>
              <a:t>C’è forse un </a:t>
            </a:r>
            <a:r>
              <a:rPr lang="en-US" sz="2400" b="1" i="0" u="none">
                <a:solidFill>
                  <a:srgbClr val="000000"/>
                </a:solidFill>
                <a:latin typeface="Garamond"/>
                <a:ea typeface="Garamond"/>
                <a:cs typeface="Garamond"/>
                <a:sym typeface="Garamond"/>
              </a:rPr>
              <a:t>Dio</a:t>
            </a:r>
            <a:r>
              <a:rPr lang="en-US" sz="2400" b="0" i="0" u="none">
                <a:solidFill>
                  <a:srgbClr val="000000"/>
                </a:solidFill>
                <a:latin typeface="Garamond"/>
                <a:ea typeface="Garamond"/>
                <a:cs typeface="Garamond"/>
                <a:sym typeface="Garamond"/>
              </a:rPr>
              <a:t> – quale che sia il nome con cui io lo chiami – che </a:t>
            </a:r>
            <a:r>
              <a:rPr lang="en-US" sz="2400" b="1" i="0" u="none">
                <a:solidFill>
                  <a:srgbClr val="000000"/>
                </a:solidFill>
                <a:latin typeface="Garamond"/>
                <a:ea typeface="Garamond"/>
                <a:cs typeface="Garamond"/>
                <a:sym typeface="Garamond"/>
              </a:rPr>
              <a:t>mette in me questi pensieri</a:t>
            </a:r>
            <a:r>
              <a:rPr lang="en-US" sz="2400" b="0" i="0" u="none">
                <a:solidFill>
                  <a:srgbClr val="000000"/>
                </a:solidFill>
                <a:latin typeface="Garamond"/>
                <a:ea typeface="Garamond"/>
                <a:cs typeface="Garamond"/>
                <a:sym typeface="Garamond"/>
              </a:rPr>
              <a:t>? Ma perché crederlo, visto che di essi </a:t>
            </a:r>
            <a:r>
              <a:rPr lang="en-US" sz="2400" b="1" i="0" u="none">
                <a:solidFill>
                  <a:srgbClr val="000000"/>
                </a:solidFill>
                <a:latin typeface="Garamond"/>
                <a:ea typeface="Garamond"/>
                <a:cs typeface="Garamond"/>
                <a:sym typeface="Garamond"/>
              </a:rPr>
              <a:t>potrei essere proprio io l’autore</a:t>
            </a:r>
            <a:r>
              <a:rPr lang="en-US" sz="2400" b="0" i="0" u="none">
                <a:solidFill>
                  <a:srgbClr val="000000"/>
                </a:solidFill>
                <a:latin typeface="Garamond"/>
                <a:ea typeface="Garamond"/>
                <a:cs typeface="Garamond"/>
                <a:sym typeface="Garamond"/>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p:nvPr/>
        </p:nvSpPr>
        <p:spPr>
          <a:xfrm>
            <a:off x="2039937" y="2493962"/>
            <a:ext cx="2143125" cy="3302000"/>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Either a Deity is</a:t>
            </a:r>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or</a:t>
            </a:r>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 myself am the cause of my thoughts</a:t>
            </a:r>
            <a:endParaRPr/>
          </a:p>
        </p:txBody>
      </p:sp>
      <p:sp>
        <p:nvSpPr>
          <p:cNvPr id="149" name="Google Shape;149;p9"/>
          <p:cNvSpPr txBox="1"/>
          <p:nvPr/>
        </p:nvSpPr>
        <p:spPr>
          <a:xfrm>
            <a:off x="5969000" y="2493962"/>
            <a:ext cx="2311400" cy="3302000"/>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600"/>
              <a:buFont typeface="Arial"/>
              <a:buNone/>
            </a:pPr>
            <a:endParaRPr sz="1600" b="0" i="0" u="none">
              <a:solidFill>
                <a:schemeClr val="dk1"/>
              </a:solidFill>
              <a:latin typeface="Tahoma"/>
              <a:ea typeface="Tahoma"/>
              <a:cs typeface="Tahoma"/>
              <a:sym typeface="Tahoma"/>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A good God exists</a:t>
            </a:r>
            <a:endParaRPr/>
          </a:p>
          <a:p>
            <a:pPr marL="0" marR="0" lvl="0" indent="0" algn="l" rtl="0">
              <a:lnSpc>
                <a:spcPct val="93000"/>
              </a:lnSpc>
              <a:spcBef>
                <a:spcPts val="0"/>
              </a:spcBef>
              <a:spcAft>
                <a:spcPts val="0"/>
              </a:spcAft>
              <a:buClr>
                <a:schemeClr val="dk1"/>
              </a:buClr>
              <a:buSzPts val="1800"/>
              <a:buFont typeface="Arial"/>
              <a:buNone/>
            </a:pPr>
            <a:endParaRPr sz="1800" b="0" i="0" u="none">
              <a:solidFill>
                <a:schemeClr val="dk1"/>
              </a:solidFill>
              <a:latin typeface="Tahoma"/>
              <a:ea typeface="Tahoma"/>
              <a:cs typeface="Tahoma"/>
              <a:sym typeface="Tahoma"/>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All propositions deriving from:</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sensory experience</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physics</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astronomy</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medicine</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arithmetic</a:t>
            </a:r>
            <a:endParaRPr/>
          </a:p>
          <a:p>
            <a:pPr marL="0" marR="0" lvl="0" indent="0" algn="l"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 geometry</a:t>
            </a:r>
            <a:endParaRPr/>
          </a:p>
        </p:txBody>
      </p:sp>
      <p:sp>
        <p:nvSpPr>
          <p:cNvPr id="150" name="Google Shape;150;p9"/>
          <p:cNvSpPr txBox="1"/>
          <p:nvPr/>
        </p:nvSpPr>
        <p:spPr>
          <a:xfrm>
            <a:off x="2468562" y="1930400"/>
            <a:ext cx="1146175"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BELIEVE</a:t>
            </a:r>
            <a:endParaRPr/>
          </a:p>
        </p:txBody>
      </p:sp>
      <p:sp>
        <p:nvSpPr>
          <p:cNvPr id="151" name="Google Shape;151;p9"/>
          <p:cNvSpPr txBox="1"/>
          <p:nvPr/>
        </p:nvSpPr>
        <p:spPr>
          <a:xfrm>
            <a:off x="6469062" y="1930400"/>
            <a:ext cx="992187" cy="34925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DOUBT</a:t>
            </a:r>
            <a:endParaRPr/>
          </a:p>
        </p:txBody>
      </p:sp>
      <p:sp>
        <p:nvSpPr>
          <p:cNvPr id="152" name="Google Shape;152;p9"/>
          <p:cNvSpPr txBox="1"/>
          <p:nvPr/>
        </p:nvSpPr>
        <p:spPr>
          <a:xfrm>
            <a:off x="3040062" y="993775"/>
            <a:ext cx="4148137" cy="34925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Where do the propositions come from?</a:t>
            </a:r>
            <a:endParaRPr/>
          </a:p>
        </p:txBody>
      </p:sp>
      <p:sp>
        <p:nvSpPr>
          <p:cNvPr id="153" name="Google Shape;153;p9"/>
          <p:cNvSpPr txBox="1"/>
          <p:nvPr/>
        </p:nvSpPr>
        <p:spPr>
          <a:xfrm>
            <a:off x="515937" y="6397625"/>
            <a:ext cx="9048750" cy="606425"/>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800"/>
              <a:buFont typeface="Tahoma"/>
              <a:buNone/>
            </a:pPr>
            <a:r>
              <a:rPr lang="en-US" sz="1800" b="0" i="0" u="none">
                <a:solidFill>
                  <a:schemeClr val="dk1"/>
                </a:solidFill>
                <a:latin typeface="Tahoma"/>
                <a:ea typeface="Tahoma"/>
                <a:cs typeface="Tahoma"/>
                <a:sym typeface="Tahoma"/>
              </a:rPr>
              <a:t>Domanda: perché il meditante pensa, o dovrebbe pensare, che le proposizioni, o le idee, abbiano una causa?</a:t>
            </a:r>
            <a:endParaRPr/>
          </a:p>
        </p:txBody>
      </p:sp>
    </p:spTree>
  </p:cSld>
  <p:clrMapOvr>
    <a:masterClrMapping/>
  </p:clrMapOvr>
</p:sld>
</file>

<file path=ppt/theme/theme1.xml><?xml version="1.0" encoding="utf-8"?>
<a:theme xmlns:a="http://schemas.openxmlformats.org/drawingml/2006/main" name="1_Office 主题">
  <a:themeElements>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2503</Words>
  <Application>Microsoft Office PowerPoint</Application>
  <PresentationFormat>Personalizzato</PresentationFormat>
  <Paragraphs>183</Paragraphs>
  <Slides>38</Slides>
  <Notes>27</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38</vt:i4>
      </vt:variant>
    </vt:vector>
  </HeadingPairs>
  <TitlesOfParts>
    <vt:vector size="48" baseType="lpstr">
      <vt:lpstr>SimonciniGaramond</vt:lpstr>
      <vt:lpstr>Garamond</vt:lpstr>
      <vt:lpstr>Consolas</vt:lpstr>
      <vt:lpstr>Tahoma</vt:lpstr>
      <vt:lpstr>Candara</vt:lpstr>
      <vt:lpstr>等线</vt:lpstr>
      <vt:lpstr>Arial</vt:lpstr>
      <vt:lpstr>Times New Roman</vt:lpstr>
      <vt:lpstr>1_Office 主题</vt:lpstr>
      <vt:lpstr>Office 主题</vt:lpstr>
      <vt:lpstr>FILOSOFIA TEORETICA (BASE)  A.A. 2025/2026     - MEDITATIO II -   DOCENTE: ANDREA ALTOBRANDO</vt:lpstr>
      <vt:lpstr>LA NATURA DELLA MENTE UMANA; CHE ESSA È PIÙ NOTA DEL CORPO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FILOSOFIA TEORETICA (BASE)  A.A. 2022/2023     - MEDITATIO II -   DOCENTE: ANDREA ALTOBRANDO</dc:title>
  <dc:creator>Andrea Altobrando</dc:creator>
  <cp:lastModifiedBy>Altobrando Andrea</cp:lastModifiedBy>
  <cp:revision>3</cp:revision>
  <dcterms:created xsi:type="dcterms:W3CDTF">2019-03-02T06:08:20Z</dcterms:created>
  <dcterms:modified xsi:type="dcterms:W3CDTF">2025-10-10T13:31:54Z</dcterms:modified>
</cp:coreProperties>
</file>