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6"/>
  </p:notesMasterIdLst>
  <p:sldIdLst>
    <p:sldId id="260" r:id="rId2"/>
    <p:sldId id="258" r:id="rId3"/>
    <p:sldId id="261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106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6C06-F5F3-4851-9146-D2701F370712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E4062-964E-4480-A852-F81586C833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52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250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46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5920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96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635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2728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847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01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29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835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C070AEA-777D-44B6-95D0-86FC628CE116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D00462-1BBD-4165-B2D6-9F1A64982AE1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6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calligrafia, persona, cartello&#10;&#10;Descrizione generata automaticamente">
            <a:extLst>
              <a:ext uri="{FF2B5EF4-FFF2-40B4-BE49-F238E27FC236}">
                <a16:creationId xmlns:a16="http://schemas.microsoft.com/office/drawing/2014/main" id="{BBC08E6B-D45F-C6BA-7697-AB381579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2315"/>
            <a:ext cx="12192000" cy="247337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C80C71F-E136-10A7-8062-95377A7B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286" y="5326911"/>
            <a:ext cx="5947428" cy="741089"/>
          </a:xfrm>
        </p:spPr>
        <p:txBody>
          <a:bodyPr/>
          <a:lstStyle/>
          <a:p>
            <a:pPr algn="ctr"/>
            <a:r>
              <a:rPr lang="it-IT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 - SEDE DI ROVIGO</a:t>
            </a:r>
            <a:endParaRPr lang="it-IT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485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21AF67-F12C-817E-61AD-BCA5268A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5411" y="850605"/>
            <a:ext cx="5701178" cy="865490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 - SEDE DI ROVIGO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1C3A16-E6BD-84E1-3DD8-538FA8060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6" y="1906846"/>
            <a:ext cx="10090298" cy="440889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Servizio di Assistenza Psicologica </a:t>
            </a: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(SAP), che è parte dei “Servizi Clinici Universitari Psicologici” (SCUP), è rivolto a studentesse e  studenti dell'Ateneo di Padova iscritti a un corso di laurea </a:t>
            </a:r>
            <a:r>
              <a:rPr lang="it-IT" sz="28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presso la Sede di Rovigo</a:t>
            </a: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it-IT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Servizio ha </a:t>
            </a:r>
            <a:r>
              <a:rPr lang="it-IT" sz="2800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sede</a:t>
            </a: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presso il complesso il </a:t>
            </a:r>
            <a:r>
              <a:rPr 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Complesso Cubo</a:t>
            </a:r>
            <a:b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Viale Porta Adige, 45 – Piazza Bruno Migliorini (RO).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it-IT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prestazioni sono offerte </a:t>
            </a:r>
            <a:r>
              <a:rPr lang="it-IT" sz="2800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gratuitamente</a:t>
            </a: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dall’Ateneo.</a:t>
            </a:r>
          </a:p>
        </p:txBody>
      </p:sp>
    </p:spTree>
    <p:extLst>
      <p:ext uri="{BB962C8B-B14F-4D97-AF65-F5344CB8AC3E}">
        <p14:creationId xmlns:p14="http://schemas.microsoft.com/office/powerpoint/2010/main" val="2450362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229E3B-D787-9183-1515-4E659AF3344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700" y="1100119"/>
            <a:ext cx="11404600" cy="46577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 Servizio offre un percorso di </a:t>
            </a:r>
            <a:r>
              <a:rPr lang="it-IT" sz="2800" b="1" i="0" dirty="0">
                <a:solidFill>
                  <a:srgbClr val="91000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consultazione psicologica di 3-4</a:t>
            </a:r>
            <a:r>
              <a:rPr lang="it-IT" sz="2800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incontri </a:t>
            </a: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 un </a:t>
            </a:r>
            <a:r>
              <a:rPr lang="it-IT" sz="28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inquadramento diagnostico </a:t>
            </a: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una </a:t>
            </a:r>
            <a:r>
              <a:rPr lang="it-IT" sz="28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restituzione clinica </a:t>
            </a: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tutti coloro che si trovino ad affrontare problemi psicologici, anche transitori. </a:t>
            </a:r>
          </a:p>
          <a:p>
            <a:pPr algn="just"/>
            <a:endParaRPr lang="it-IT" sz="28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Gli interventi di consultazione possono essere seguiti da un breve ciclo di incontri di </a:t>
            </a:r>
            <a:r>
              <a:rPr lang="it-IT" sz="2800" b="1" i="0" dirty="0">
                <a:solidFill>
                  <a:srgbClr val="91000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sostegno psicologico</a:t>
            </a:r>
            <a:r>
              <a:rPr lang="it-IT" sz="28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/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 servizio non eroga prestazioni finalizzate alla gestione di condizioni di emergenza e di urgenza. </a:t>
            </a:r>
            <a:r>
              <a:rPr lang="it-IT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00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1C232C-AF25-8CD3-876C-855DDAD4C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876" y="893135"/>
            <a:ext cx="2458247" cy="801695"/>
          </a:xfrm>
        </p:spPr>
        <p:txBody>
          <a:bodyPr/>
          <a:lstStyle/>
          <a:p>
            <a:pPr algn="ctr"/>
            <a:r>
              <a:rPr lang="it-IT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Contatti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4EB19E-95ED-2601-E8AA-303F0616D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47776"/>
            <a:ext cx="10058401" cy="389424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 primo contatto può avvenire via </a:t>
            </a:r>
            <a:r>
              <a:rPr lang="it-IT" sz="28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e-mail</a:t>
            </a:r>
            <a:r>
              <a:rPr 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280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9100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Mail</a:t>
            </a:r>
            <a:r>
              <a:rPr lang="it-IT" sz="2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sap.rovigo.scup@unipd.it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Maggiori informazioni </a:t>
            </a:r>
            <a:r>
              <a:rPr lang="it-IT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possono essere trovate sul sito SCUP: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www.scup.unipd.it 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Sezione "Servizi per gli Studenti" 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 - sede di Rovigo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3848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Retrospettiv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</TotalTime>
  <Words>198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Aptos</vt:lpstr>
      <vt:lpstr>Calibri</vt:lpstr>
      <vt:lpstr>Calibri Light</vt:lpstr>
      <vt:lpstr>Retrospettivo</vt:lpstr>
      <vt:lpstr>SAP - SEDE DI ROVIGO</vt:lpstr>
      <vt:lpstr>SAP - SEDE DI ROVIGO</vt:lpstr>
      <vt:lpstr>Presentazione standard di PowerPoint</vt:lpstr>
      <vt:lpstr>Contatti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Contin</dc:creator>
  <cp:lastModifiedBy>Sara Contin</cp:lastModifiedBy>
  <cp:revision>17</cp:revision>
  <dcterms:created xsi:type="dcterms:W3CDTF">2024-09-09T08:56:10Z</dcterms:created>
  <dcterms:modified xsi:type="dcterms:W3CDTF">2025-09-16T14:12:50Z</dcterms:modified>
</cp:coreProperties>
</file>