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BB9D-D89E-403F-937A-F62394441367}" type="datetimeFigureOut">
              <a:rPr lang="it-IT" smtClean="0"/>
              <a:t>06/11/2019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7011-753D-4F69-B429-E5DF6D70F5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3758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BB9D-D89E-403F-937A-F62394441367}" type="datetimeFigureOut">
              <a:rPr lang="it-IT" smtClean="0"/>
              <a:t>06/11/2019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7011-753D-4F69-B429-E5DF6D70F5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400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BB9D-D89E-403F-937A-F62394441367}" type="datetimeFigureOut">
              <a:rPr lang="it-IT" smtClean="0"/>
              <a:t>06/11/2019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7011-753D-4F69-B429-E5DF6D70F5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4483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BB9D-D89E-403F-937A-F62394441367}" type="datetimeFigureOut">
              <a:rPr lang="it-IT" smtClean="0"/>
              <a:t>06/11/2019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7011-753D-4F69-B429-E5DF6D70F5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324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BB9D-D89E-403F-937A-F62394441367}" type="datetimeFigureOut">
              <a:rPr lang="it-IT" smtClean="0"/>
              <a:t>06/11/2019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7011-753D-4F69-B429-E5DF6D70F5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1212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BB9D-D89E-403F-937A-F62394441367}" type="datetimeFigureOut">
              <a:rPr lang="it-IT" smtClean="0"/>
              <a:t>06/11/2019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7011-753D-4F69-B429-E5DF6D70F5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4929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BB9D-D89E-403F-937A-F62394441367}" type="datetimeFigureOut">
              <a:rPr lang="it-IT" smtClean="0"/>
              <a:t>06/11/2019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7011-753D-4F69-B429-E5DF6D70F5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6449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BB9D-D89E-403F-937A-F62394441367}" type="datetimeFigureOut">
              <a:rPr lang="it-IT" smtClean="0"/>
              <a:t>06/11/2019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7011-753D-4F69-B429-E5DF6D70F5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5188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BB9D-D89E-403F-937A-F62394441367}" type="datetimeFigureOut">
              <a:rPr lang="it-IT" smtClean="0"/>
              <a:t>06/11/2019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7011-753D-4F69-B429-E5DF6D70F5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4364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BB9D-D89E-403F-937A-F62394441367}" type="datetimeFigureOut">
              <a:rPr lang="it-IT" smtClean="0"/>
              <a:t>06/11/2019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7011-753D-4F69-B429-E5DF6D70F5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6141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3BB9D-D89E-403F-937A-F62394441367}" type="datetimeFigureOut">
              <a:rPr lang="it-IT" smtClean="0"/>
              <a:t>06/11/2019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77011-753D-4F69-B429-E5DF6D70F5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859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3BB9D-D89E-403F-937A-F62394441367}" type="datetimeFigureOut">
              <a:rPr lang="it-IT" smtClean="0"/>
              <a:t>06/11/2019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77011-753D-4F69-B429-E5DF6D70F5E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450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38200" y="1732671"/>
            <a:ext cx="10515600" cy="3049758"/>
          </a:xfrm>
        </p:spPr>
        <p:txBody>
          <a:bodyPr>
            <a:noAutofit/>
          </a:bodyPr>
          <a:lstStyle/>
          <a:p>
            <a:r>
              <a:rPr lang="it-IT" sz="6600" dirty="0">
                <a:solidFill>
                  <a:srgbClr val="0070C0"/>
                </a:solidFill>
                <a:latin typeface="Arial Black" panose="020B0A04020102020204" pitchFamily="34" charset="0"/>
              </a:rPr>
              <a:t>La mia esperienza Erasmus+ a Stoccolma, SE</a:t>
            </a:r>
          </a:p>
        </p:txBody>
      </p:sp>
    </p:spTree>
    <p:extLst>
      <p:ext uri="{BB962C8B-B14F-4D97-AF65-F5344CB8AC3E}">
        <p14:creationId xmlns:p14="http://schemas.microsoft.com/office/powerpoint/2010/main" val="999051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Arial Black" panose="020B0A04020102020204" pitchFamily="34" charset="0"/>
              </a:rPr>
              <a:t>Stoccolma, capitale della Svezia</a:t>
            </a:r>
            <a:endParaRPr lang="it-IT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4572000" cy="4572000"/>
          </a:xfrm>
          <a:effectLst>
            <a:softEdge rad="215900"/>
          </a:effectLst>
        </p:spPr>
      </p:pic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Stoccolma</a:t>
            </a:r>
            <a:r>
              <a:rPr lang="en-US" dirty="0">
                <a:solidFill>
                  <a:srgbClr val="FFFF00"/>
                </a:solidFill>
              </a:rPr>
              <a:t> si trova nella </a:t>
            </a:r>
            <a:r>
              <a:rPr lang="en-US" dirty="0">
                <a:solidFill>
                  <a:srgbClr val="7030A0"/>
                </a:solidFill>
              </a:rPr>
              <a:t>parte sud-occidentale</a:t>
            </a:r>
            <a:r>
              <a:rPr lang="en-US" dirty="0">
                <a:solidFill>
                  <a:srgbClr val="FFFF00"/>
                </a:solidFill>
              </a:rPr>
              <a:t> della Svezia, nel distretto omonimo.</a:t>
            </a:r>
          </a:p>
          <a:p>
            <a:r>
              <a:rPr lang="en-US" dirty="0">
                <a:solidFill>
                  <a:srgbClr val="FFFF00"/>
                </a:solidFill>
              </a:rPr>
              <a:t>A Stoccolma si trovano circa </a:t>
            </a:r>
            <a:r>
              <a:rPr lang="en-US" dirty="0">
                <a:solidFill>
                  <a:srgbClr val="7030A0"/>
                </a:solidFill>
              </a:rPr>
              <a:t>18 universitá</a:t>
            </a:r>
            <a:r>
              <a:rPr lang="en-US" dirty="0">
                <a:solidFill>
                  <a:srgbClr val="FFFF00"/>
                </a:solidFill>
              </a:rPr>
              <a:t>, tra cui le tre pubbliche piú importanti sono la </a:t>
            </a:r>
            <a:r>
              <a:rPr lang="en-US" dirty="0">
                <a:solidFill>
                  <a:srgbClr val="7030A0"/>
                </a:solidFill>
              </a:rPr>
              <a:t>Stockholm Universitet</a:t>
            </a:r>
            <a:r>
              <a:rPr lang="en-US" dirty="0">
                <a:solidFill>
                  <a:srgbClr val="FFFF00"/>
                </a:solidFill>
              </a:rPr>
              <a:t>, la </a:t>
            </a:r>
            <a:r>
              <a:rPr lang="en-US" dirty="0">
                <a:solidFill>
                  <a:srgbClr val="7030A0"/>
                </a:solidFill>
              </a:rPr>
              <a:t>Kungliga Tekniska Högskolan [KTH] </a:t>
            </a:r>
            <a:r>
              <a:rPr lang="en-US" dirty="0">
                <a:solidFill>
                  <a:srgbClr val="FFFF00"/>
                </a:solidFill>
              </a:rPr>
              <a:t>e il </a:t>
            </a:r>
            <a:r>
              <a:rPr lang="en-US" dirty="0">
                <a:solidFill>
                  <a:srgbClr val="7030A0"/>
                </a:solidFill>
              </a:rPr>
              <a:t>Karolinska Institutet</a:t>
            </a:r>
            <a:r>
              <a:rPr lang="en-US" dirty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236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Black" panose="020B0A04020102020204" pitchFamily="34" charset="0"/>
              </a:rPr>
              <a:t>La Stockholm Universitet [SU]</a:t>
            </a:r>
            <a:endParaRPr lang="it-IT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16" y="2114758"/>
            <a:ext cx="4048125" cy="3238500"/>
          </a:xfrm>
        </p:spPr>
      </p:pic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2114758"/>
            <a:ext cx="5181600" cy="3984332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L‘universitá di Stoccolma ha quasi </a:t>
            </a:r>
            <a:r>
              <a:rPr lang="en-US" b="1" dirty="0">
                <a:solidFill>
                  <a:srgbClr val="7030A0"/>
                </a:solidFill>
              </a:rPr>
              <a:t>60.000</a:t>
            </a:r>
            <a:r>
              <a:rPr lang="en-US" dirty="0">
                <a:solidFill>
                  <a:srgbClr val="7030A0"/>
                </a:solidFill>
              </a:rPr>
              <a:t> studenti e circa </a:t>
            </a:r>
            <a:r>
              <a:rPr lang="en-US" b="1" dirty="0">
                <a:solidFill>
                  <a:srgbClr val="7030A0"/>
                </a:solidFill>
              </a:rPr>
              <a:t>4.600</a:t>
            </a:r>
            <a:r>
              <a:rPr lang="en-US" dirty="0">
                <a:solidFill>
                  <a:srgbClr val="7030A0"/>
                </a:solidFill>
              </a:rPr>
              <a:t> insegnanti.</a:t>
            </a:r>
          </a:p>
          <a:p>
            <a:r>
              <a:rPr lang="en-US" dirty="0">
                <a:solidFill>
                  <a:srgbClr val="7030A0"/>
                </a:solidFill>
              </a:rPr>
              <a:t>Gestisce </a:t>
            </a:r>
            <a:r>
              <a:rPr lang="en-US" b="1" dirty="0">
                <a:solidFill>
                  <a:srgbClr val="7030A0"/>
                </a:solidFill>
              </a:rPr>
              <a:t>58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it-IT" dirty="0">
                <a:solidFill>
                  <a:srgbClr val="7030A0"/>
                </a:solidFill>
              </a:rPr>
              <a:t>Dipartimenti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  <a:p>
            <a:r>
              <a:rPr lang="en-US" dirty="0">
                <a:solidFill>
                  <a:srgbClr val="7030A0"/>
                </a:solidFill>
              </a:rPr>
              <a:t>La maggior parte degli edifici si trova nel campus di </a:t>
            </a:r>
            <a:r>
              <a:rPr lang="en-US" b="1" dirty="0">
                <a:solidFill>
                  <a:srgbClr val="7030A0"/>
                </a:solidFill>
              </a:rPr>
              <a:t>Frescati</a:t>
            </a:r>
            <a:r>
              <a:rPr lang="en-US" dirty="0">
                <a:solidFill>
                  <a:srgbClr val="7030A0"/>
                </a:solidFill>
              </a:rPr>
              <a:t> a Nörrmalm, nella parte Nord della cittá.</a:t>
            </a:r>
            <a:endParaRPr lang="it-IT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374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739" y="838407"/>
            <a:ext cx="8993768" cy="5055956"/>
          </a:xfrm>
        </p:spPr>
      </p:pic>
    </p:spTree>
    <p:extLst>
      <p:ext uri="{BB962C8B-B14F-4D97-AF65-F5344CB8AC3E}">
        <p14:creationId xmlns:p14="http://schemas.microsoft.com/office/powerpoint/2010/main" val="2728954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29435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7030A0"/>
                </a:solidFill>
              </a:rPr>
              <a:t>Il sito ufficiale é </a:t>
            </a:r>
            <a:r>
              <a:rPr lang="en-US" sz="6000" b="1" u="sng" dirty="0">
                <a:solidFill>
                  <a:srgbClr val="7030A0"/>
                </a:solidFill>
              </a:rPr>
              <a:t>www.su.se/english/</a:t>
            </a:r>
            <a:endParaRPr lang="it-IT" sz="6000" b="1" u="sng" dirty="0">
              <a:solidFill>
                <a:srgbClr val="7030A0"/>
              </a:solidFill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04" y="2629383"/>
            <a:ext cx="5687596" cy="3011761"/>
          </a:xfr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35621"/>
            <a:ext cx="5701740" cy="3005523"/>
          </a:xfrm>
        </p:spPr>
      </p:pic>
    </p:spTree>
    <p:extLst>
      <p:ext uri="{BB962C8B-B14F-4D97-AF65-F5344CB8AC3E}">
        <p14:creationId xmlns:p14="http://schemas.microsoft.com/office/powerpoint/2010/main" val="3069514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63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45000"/>
                <a:lumOff val="55000"/>
              </a:schemeClr>
            </a:gs>
            <a:gs pos="84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5400" b="1" dirty="0">
                <a:solidFill>
                  <a:srgbClr val="7030A0"/>
                </a:solidFill>
              </a:rPr>
              <a:t>I Language-Caffè [</a:t>
            </a:r>
            <a:r>
              <a:rPr lang="it-IT" sz="5400" b="1" dirty="0">
                <a:solidFill>
                  <a:srgbClr val="FFFF00"/>
                </a:solidFill>
              </a:rPr>
              <a:t>Språkkaffé</a:t>
            </a:r>
            <a:r>
              <a:rPr lang="it-IT" sz="5400" b="1" dirty="0">
                <a:solidFill>
                  <a:srgbClr val="7030A0"/>
                </a:solidFill>
              </a:rPr>
              <a:t>]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85" y="2285386"/>
            <a:ext cx="4813095" cy="3229149"/>
          </a:xfr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37" y="2285386"/>
            <a:ext cx="4810125" cy="3068458"/>
          </a:xfrm>
        </p:spPr>
      </p:pic>
    </p:spTree>
    <p:extLst>
      <p:ext uri="{BB962C8B-B14F-4D97-AF65-F5344CB8AC3E}">
        <p14:creationId xmlns:p14="http://schemas.microsoft.com/office/powerpoint/2010/main" val="2466182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30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45000"/>
                <a:lumOff val="55000"/>
              </a:schemeClr>
            </a:gs>
            <a:gs pos="74000">
              <a:schemeClr val="accent5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6600" b="1" dirty="0">
                <a:solidFill>
                  <a:srgbClr val="7030A0"/>
                </a:solidFill>
              </a:rPr>
              <a:t>Lappis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877" y="1690688"/>
            <a:ext cx="6710289" cy="4351338"/>
          </a:xfrm>
        </p:spPr>
      </p:pic>
    </p:spTree>
    <p:extLst>
      <p:ext uri="{BB962C8B-B14F-4D97-AF65-F5344CB8AC3E}">
        <p14:creationId xmlns:p14="http://schemas.microsoft.com/office/powerpoint/2010/main" val="195768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85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45000"/>
                <a:lumOff val="55000"/>
              </a:schemeClr>
            </a:gs>
            <a:gs pos="22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7030A0"/>
                </a:solidFill>
              </a:rPr>
              <a:t>Stoccolma </a:t>
            </a:r>
            <a:r>
              <a:rPr lang="it-IT" dirty="0">
                <a:solidFill>
                  <a:srgbClr val="7030A0"/>
                </a:solidFill>
              </a:rPr>
              <a:t>è la </a:t>
            </a:r>
            <a:r>
              <a:rPr lang="it-IT" b="1" dirty="0">
                <a:solidFill>
                  <a:srgbClr val="FFC000"/>
                </a:solidFill>
              </a:rPr>
              <a:t>capitale della Scandinavia</a:t>
            </a:r>
            <a:r>
              <a:rPr lang="it-IT" dirty="0">
                <a:solidFill>
                  <a:srgbClr val="7030A0"/>
                </a:solidFill>
              </a:rPr>
              <a:t>!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84927"/>
            <a:ext cx="5262589" cy="2110298"/>
          </a:xfrm>
        </p:spPr>
      </p:pic>
      <p:pic>
        <p:nvPicPr>
          <p:cNvPr id="6" name="Segnaposto contenuto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711" y="3228230"/>
            <a:ext cx="3985345" cy="2652066"/>
          </a:xfrm>
        </p:spPr>
      </p:pic>
    </p:spTree>
    <p:extLst>
      <p:ext uri="{BB962C8B-B14F-4D97-AF65-F5344CB8AC3E}">
        <p14:creationId xmlns:p14="http://schemas.microsoft.com/office/powerpoint/2010/main" val="1522881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120</Words>
  <Application>Microsoft Office PowerPoint</Application>
  <PresentationFormat>Widescreen</PresentationFormat>
  <Paragraphs>12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Tema di Office</vt:lpstr>
      <vt:lpstr>La mia esperienza Erasmus+ a Stoccolma, SE</vt:lpstr>
      <vt:lpstr>Stoccolma, capitale della Svezia</vt:lpstr>
      <vt:lpstr>La Stockholm Universitet [SU]</vt:lpstr>
      <vt:lpstr>Presentazione standard di PowerPoint</vt:lpstr>
      <vt:lpstr>Il sito ufficiale é www.su.se/english/</vt:lpstr>
      <vt:lpstr>I Language-Caffè [Språkkaffé]</vt:lpstr>
      <vt:lpstr>Lappis</vt:lpstr>
      <vt:lpstr>Stoccolma è la capitale della Scandinavia!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mia esperienza Erasmus+ a Stoccolma, SE</dc:title>
  <dc:creator>Amandorla</dc:creator>
  <cp:lastModifiedBy>HP</cp:lastModifiedBy>
  <cp:revision>10</cp:revision>
  <dcterms:created xsi:type="dcterms:W3CDTF">2017-01-28T14:55:50Z</dcterms:created>
  <dcterms:modified xsi:type="dcterms:W3CDTF">2019-11-06T20:25:11Z</dcterms:modified>
</cp:coreProperties>
</file>