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75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14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59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0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48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2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21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92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44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18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36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BB9D-D89E-403F-937A-F62394441367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77011-753D-4F69-B429-E5DF6D70F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50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1732671"/>
            <a:ext cx="10515600" cy="3049758"/>
          </a:xfrm>
        </p:spPr>
        <p:txBody>
          <a:bodyPr>
            <a:noAutofit/>
          </a:bodyPr>
          <a:lstStyle/>
          <a:p>
            <a:r>
              <a:rPr lang="it-IT" sz="6600" dirty="0">
                <a:solidFill>
                  <a:srgbClr val="0070C0"/>
                </a:solidFill>
                <a:latin typeface="Arial Black" panose="020B0A04020102020204" pitchFamily="34" charset="0"/>
              </a:rPr>
              <a:t>La mia esperienza Erasmus+ a Stoccolma, SE</a:t>
            </a:r>
          </a:p>
        </p:txBody>
      </p:sp>
    </p:spTree>
    <p:extLst>
      <p:ext uri="{BB962C8B-B14F-4D97-AF65-F5344CB8AC3E}">
        <p14:creationId xmlns:p14="http://schemas.microsoft.com/office/powerpoint/2010/main" val="99905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Stoccolma, capitale della Svezia</a:t>
            </a:r>
            <a:endParaRPr lang="it-IT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572000" cy="4572000"/>
          </a:xfrm>
          <a:effectLst>
            <a:softEdge rad="215900"/>
          </a:effectLst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Stoccolma</a:t>
            </a:r>
            <a:r>
              <a:rPr lang="en-US" dirty="0">
                <a:solidFill>
                  <a:srgbClr val="FFFF00"/>
                </a:solidFill>
              </a:rPr>
              <a:t> si trova nella </a:t>
            </a:r>
            <a:r>
              <a:rPr lang="en-US" dirty="0">
                <a:solidFill>
                  <a:srgbClr val="7030A0"/>
                </a:solidFill>
              </a:rPr>
              <a:t>parte sud-occidentale</a:t>
            </a:r>
            <a:r>
              <a:rPr lang="en-US" dirty="0">
                <a:solidFill>
                  <a:srgbClr val="FFFF00"/>
                </a:solidFill>
              </a:rPr>
              <a:t> della Svezia, nel distretto omonimo.</a:t>
            </a:r>
          </a:p>
          <a:p>
            <a:r>
              <a:rPr lang="en-US" dirty="0">
                <a:solidFill>
                  <a:srgbClr val="FFFF00"/>
                </a:solidFill>
              </a:rPr>
              <a:t>A Stoccolma si trovano circa </a:t>
            </a:r>
            <a:r>
              <a:rPr lang="en-US" dirty="0">
                <a:solidFill>
                  <a:srgbClr val="7030A0"/>
                </a:solidFill>
              </a:rPr>
              <a:t>18 universitá</a:t>
            </a:r>
            <a:r>
              <a:rPr lang="en-US" dirty="0">
                <a:solidFill>
                  <a:srgbClr val="FFFF00"/>
                </a:solidFill>
              </a:rPr>
              <a:t>, tra cui le tre pubbliche piú importanti sono la </a:t>
            </a:r>
            <a:r>
              <a:rPr lang="en-US" dirty="0">
                <a:solidFill>
                  <a:srgbClr val="7030A0"/>
                </a:solidFill>
              </a:rPr>
              <a:t>Stockholm Universitet</a:t>
            </a:r>
            <a:r>
              <a:rPr lang="en-US" dirty="0">
                <a:solidFill>
                  <a:srgbClr val="FFFF00"/>
                </a:solidFill>
              </a:rPr>
              <a:t>, la </a:t>
            </a:r>
            <a:r>
              <a:rPr lang="en-US" dirty="0">
                <a:solidFill>
                  <a:srgbClr val="7030A0"/>
                </a:solidFill>
              </a:rPr>
              <a:t>Kungliga Tekniska Högskolan [KTH] </a:t>
            </a:r>
            <a:r>
              <a:rPr lang="en-US" dirty="0">
                <a:solidFill>
                  <a:srgbClr val="FFFF00"/>
                </a:solidFill>
              </a:rPr>
              <a:t>e il </a:t>
            </a:r>
            <a:r>
              <a:rPr lang="en-US" dirty="0">
                <a:solidFill>
                  <a:srgbClr val="7030A0"/>
                </a:solidFill>
              </a:rPr>
              <a:t>Karolinska Institutet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3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La Stockholm Universitet [SU]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6" y="2114758"/>
            <a:ext cx="4048125" cy="32385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2114758"/>
            <a:ext cx="5181600" cy="3984332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L‘universitá di Stoccolma ha quasi </a:t>
            </a:r>
            <a:r>
              <a:rPr lang="en-US" b="1" dirty="0">
                <a:solidFill>
                  <a:srgbClr val="7030A0"/>
                </a:solidFill>
              </a:rPr>
              <a:t>60.000</a:t>
            </a:r>
            <a:r>
              <a:rPr lang="en-US" dirty="0">
                <a:solidFill>
                  <a:srgbClr val="7030A0"/>
                </a:solidFill>
              </a:rPr>
              <a:t> studenti e circa </a:t>
            </a:r>
            <a:r>
              <a:rPr lang="en-US" b="1" dirty="0">
                <a:solidFill>
                  <a:srgbClr val="7030A0"/>
                </a:solidFill>
              </a:rPr>
              <a:t>4.600</a:t>
            </a:r>
            <a:r>
              <a:rPr lang="en-US" dirty="0">
                <a:solidFill>
                  <a:srgbClr val="7030A0"/>
                </a:solidFill>
              </a:rPr>
              <a:t> insegnanti.</a:t>
            </a:r>
          </a:p>
          <a:p>
            <a:r>
              <a:rPr lang="en-US" dirty="0">
                <a:solidFill>
                  <a:srgbClr val="7030A0"/>
                </a:solidFill>
              </a:rPr>
              <a:t>Gestisce </a:t>
            </a:r>
            <a:r>
              <a:rPr lang="en-US" b="1" dirty="0">
                <a:solidFill>
                  <a:srgbClr val="7030A0"/>
                </a:solidFill>
              </a:rPr>
              <a:t>58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it-IT" dirty="0">
                <a:solidFill>
                  <a:srgbClr val="7030A0"/>
                </a:solidFill>
              </a:rPr>
              <a:t>Dipartimenti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r>
              <a:rPr lang="en-US" dirty="0">
                <a:solidFill>
                  <a:srgbClr val="7030A0"/>
                </a:solidFill>
              </a:rPr>
              <a:t>La maggior parte degli edifici si trova nel campus di </a:t>
            </a:r>
            <a:r>
              <a:rPr lang="en-US" b="1" dirty="0">
                <a:solidFill>
                  <a:srgbClr val="7030A0"/>
                </a:solidFill>
              </a:rPr>
              <a:t>Frescati</a:t>
            </a:r>
            <a:r>
              <a:rPr lang="en-US" dirty="0">
                <a:solidFill>
                  <a:srgbClr val="7030A0"/>
                </a:solidFill>
              </a:rPr>
              <a:t> a Nörrmalm, nella parte Nord della cittá.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7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39" y="838407"/>
            <a:ext cx="8993768" cy="5055956"/>
          </a:xfrm>
        </p:spPr>
      </p:pic>
    </p:spTree>
    <p:extLst>
      <p:ext uri="{BB962C8B-B14F-4D97-AF65-F5344CB8AC3E}">
        <p14:creationId xmlns:p14="http://schemas.microsoft.com/office/powerpoint/2010/main" val="272895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943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Il sito ufficiale é </a:t>
            </a:r>
            <a:r>
              <a:rPr lang="en-US" sz="6000" b="1" u="sng" dirty="0">
                <a:solidFill>
                  <a:srgbClr val="7030A0"/>
                </a:solidFill>
              </a:rPr>
              <a:t>www.su.se/english/</a:t>
            </a:r>
            <a:endParaRPr lang="it-IT" sz="6000" b="1" u="sng" dirty="0">
              <a:solidFill>
                <a:srgbClr val="7030A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2629383"/>
            <a:ext cx="5687596" cy="3011761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35621"/>
            <a:ext cx="5701740" cy="3005523"/>
          </a:xfrm>
        </p:spPr>
      </p:pic>
    </p:spTree>
    <p:extLst>
      <p:ext uri="{BB962C8B-B14F-4D97-AF65-F5344CB8AC3E}">
        <p14:creationId xmlns:p14="http://schemas.microsoft.com/office/powerpoint/2010/main" val="306951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63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7030A0"/>
                </a:solidFill>
              </a:rPr>
              <a:t>I Language-Caffè [</a:t>
            </a:r>
            <a:r>
              <a:rPr lang="it-IT" sz="5400" b="1" dirty="0">
                <a:solidFill>
                  <a:srgbClr val="FFFF00"/>
                </a:solidFill>
              </a:rPr>
              <a:t>Språkkaffé</a:t>
            </a:r>
            <a:r>
              <a:rPr lang="it-IT" sz="5400" b="1" dirty="0">
                <a:solidFill>
                  <a:srgbClr val="7030A0"/>
                </a:solidFill>
              </a:rPr>
              <a:t>]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5" y="2285386"/>
            <a:ext cx="4813095" cy="3229149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7" y="2285386"/>
            <a:ext cx="4810125" cy="3068458"/>
          </a:xfrm>
        </p:spPr>
      </p:pic>
    </p:spTree>
    <p:extLst>
      <p:ext uri="{BB962C8B-B14F-4D97-AF65-F5344CB8AC3E}">
        <p14:creationId xmlns:p14="http://schemas.microsoft.com/office/powerpoint/2010/main" val="246618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3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74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600" b="1" dirty="0">
                <a:solidFill>
                  <a:srgbClr val="7030A0"/>
                </a:solidFill>
              </a:rPr>
              <a:t>Lappis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7" y="1690688"/>
            <a:ext cx="6710289" cy="4351338"/>
          </a:xfrm>
        </p:spPr>
      </p:pic>
    </p:spTree>
    <p:extLst>
      <p:ext uri="{BB962C8B-B14F-4D97-AF65-F5344CB8AC3E}">
        <p14:creationId xmlns:p14="http://schemas.microsoft.com/office/powerpoint/2010/main" val="19576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22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7030A0"/>
                </a:solidFill>
              </a:rPr>
              <a:t>Stoccolma </a:t>
            </a:r>
            <a:r>
              <a:rPr lang="it-IT" dirty="0">
                <a:solidFill>
                  <a:srgbClr val="7030A0"/>
                </a:solidFill>
              </a:rPr>
              <a:t>è la </a:t>
            </a:r>
            <a:r>
              <a:rPr lang="it-IT" b="1" dirty="0">
                <a:solidFill>
                  <a:srgbClr val="FFC000"/>
                </a:solidFill>
              </a:rPr>
              <a:t>capitale della Scandinavia</a:t>
            </a:r>
            <a:r>
              <a:rPr lang="it-IT" dirty="0">
                <a:solidFill>
                  <a:srgbClr val="7030A0"/>
                </a:solidFill>
              </a:rPr>
              <a:t>!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4927"/>
            <a:ext cx="5262589" cy="2110298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11" y="3228230"/>
            <a:ext cx="3985345" cy="2652066"/>
          </a:xfrm>
        </p:spPr>
      </p:pic>
    </p:spTree>
    <p:extLst>
      <p:ext uri="{BB962C8B-B14F-4D97-AF65-F5344CB8AC3E}">
        <p14:creationId xmlns:p14="http://schemas.microsoft.com/office/powerpoint/2010/main" val="152288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120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di Office</vt:lpstr>
      <vt:lpstr>La mia esperienza Erasmus+ a Stoccolma, SE</vt:lpstr>
      <vt:lpstr>Stoccolma, capitale della Svezia</vt:lpstr>
      <vt:lpstr>La Stockholm Universitet [SU]</vt:lpstr>
      <vt:lpstr>Presentazione standard di PowerPoint</vt:lpstr>
      <vt:lpstr>Il sito ufficiale é www.su.se/english/</vt:lpstr>
      <vt:lpstr>I Language-Caffè [Språkkaffé]</vt:lpstr>
      <vt:lpstr>Lappis</vt:lpstr>
      <vt:lpstr>Stoccolma è la capitale della Scandinavia!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mia esperienza Erasmus+ a Stoccolma, SE</dc:title>
  <dc:creator>Amandorla</dc:creator>
  <cp:lastModifiedBy>HP</cp:lastModifiedBy>
  <cp:revision>10</cp:revision>
  <dcterms:created xsi:type="dcterms:W3CDTF">2017-01-28T14:55:50Z</dcterms:created>
  <dcterms:modified xsi:type="dcterms:W3CDTF">2019-11-06T20:25:11Z</dcterms:modified>
</cp:coreProperties>
</file>