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rgbClr val="E7F3F4"/>
          </a:solidFill>
        </a:fill>
      </a:tcStyle>
    </a:wholeTbl>
    <a:band2H>
      <a:tcTxStyle b="def" i="def"/>
      <a:tcStyle>
        <a:tcBdr/>
        <a:fill>
          <a:solidFill>
            <a:srgbClr val="F3F9FA"/>
          </a:solidFill>
        </a:fill>
      </a:tcStyle>
    </a:band2H>
    <a:firstCol>
      <a:tcTxStyle b="on" i="on">
        <a:font>
          <a:latin typeface="Calibri"/>
          <a:ea typeface="Calibri"/>
          <a:cs typeface="Calibri"/>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1"/>
          </a:solidFill>
        </a:fill>
      </a:tcStyle>
    </a:firstCol>
    <a:lastRow>
      <a:tcTxStyle b="on" i="on">
        <a:font>
          <a:latin typeface="Calibri"/>
          <a:ea typeface="Calibri"/>
          <a:cs typeface="Calibri"/>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381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1"/>
          </a:solidFill>
        </a:fill>
      </a:tcStyle>
    </a:lastRow>
    <a:firstRow>
      <a:tcTxStyle b="on" i="on">
        <a:font>
          <a:latin typeface="Calibri"/>
          <a:ea typeface="Calibri"/>
          <a:cs typeface="Calibri"/>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381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1"/>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3">
              <a:lumOff val="44000"/>
            </a:schemeClr>
          </a:solidFill>
        </a:fill>
      </a:tcStyle>
    </a:wholeTbl>
    <a:band2H>
      <a:tcTxStyle b="def" i="def"/>
      <a:tcStyle>
        <a:tcBdr/>
        <a:fill>
          <a:solidFill>
            <a:schemeClr val="accent3">
              <a:lumOff val="44000"/>
            </a:schemeClr>
          </a:solidFill>
        </a:fill>
      </a:tcStyle>
    </a:band2H>
    <a:firstCol>
      <a:tcTxStyle b="on" i="on">
        <a:font>
          <a:latin typeface="Calibri"/>
          <a:ea typeface="Calibri"/>
          <a:cs typeface="Calibri"/>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3">
              <a:lumOff val="44000"/>
            </a:schemeClr>
          </a:solidFill>
        </a:fill>
      </a:tcStyle>
    </a:firstCol>
    <a:lastRow>
      <a:tcTxStyle b="on" i="on">
        <a:font>
          <a:latin typeface="Calibri"/>
          <a:ea typeface="Calibri"/>
          <a:cs typeface="Calibri"/>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381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3">
              <a:lumOff val="44000"/>
            </a:schemeClr>
          </a:solidFill>
        </a:fill>
      </a:tcStyle>
    </a:lastRow>
    <a:firstRow>
      <a:tcTxStyle b="on" i="on">
        <a:font>
          <a:latin typeface="Calibri"/>
          <a:ea typeface="Calibri"/>
          <a:cs typeface="Calibri"/>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381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3">
              <a:lumOff val="44000"/>
            </a:schemeClr>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rgbClr val="CCCCD9"/>
          </a:solidFill>
        </a:fill>
      </a:tcStyle>
    </a:wholeTbl>
    <a:band2H>
      <a:tcTxStyle b="def" i="def"/>
      <a:tcStyle>
        <a:tcBdr/>
        <a:fill>
          <a:solidFill>
            <a:srgbClr val="E7E7ED"/>
          </a:solidFill>
        </a:fill>
      </a:tcStyle>
    </a:band2H>
    <a:firstCol>
      <a:tcTxStyle b="on" i="on">
        <a:font>
          <a:latin typeface="Calibri"/>
          <a:ea typeface="Calibri"/>
          <a:cs typeface="Calibri"/>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6"/>
          </a:solidFill>
        </a:fill>
      </a:tcStyle>
    </a:firstCol>
    <a:lastRow>
      <a:tcTxStyle b="on" i="on">
        <a:font>
          <a:latin typeface="Calibri"/>
          <a:ea typeface="Calibri"/>
          <a:cs typeface="Calibri"/>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381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6"/>
          </a:solidFill>
        </a:fill>
      </a:tcStyle>
    </a:lastRow>
    <a:firstRow>
      <a:tcTxStyle b="on" i="on">
        <a:font>
          <a:latin typeface="Calibri"/>
          <a:ea typeface="Calibri"/>
          <a:cs typeface="Calibri"/>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381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6"/>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chemeClr val="accent3">
              <a:lumOff val="44000"/>
            </a:schemeClr>
          </a:solidFill>
        </a:fill>
      </a:tcStyle>
    </a:band2H>
    <a:firstCol>
      <a:tcTxStyle b="on" i="on">
        <a:font>
          <a:latin typeface="Calibri"/>
          <a:ea typeface="Calibri"/>
          <a:cs typeface="Calibri"/>
        </a:font>
        <a:schemeClr val="accent3">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chemeClr val="accent3">
              <a:lumOff val="44000"/>
            </a:schemeClr>
          </a:solidFill>
        </a:fill>
      </a:tcStyle>
    </a:lastRow>
    <a:firstRow>
      <a:tcTxStyle b="on" i="on">
        <a:font>
          <a:latin typeface="Calibri"/>
          <a:ea typeface="Calibri"/>
          <a:cs typeface="Calibri"/>
        </a:font>
        <a:schemeClr val="accent3">
          <a:lumOff val="44000"/>
        </a:schemeClr>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Calibri"/>
          <a:ea typeface="Calibri"/>
          <a:cs typeface="Calibri"/>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rgbClr val="000000"/>
          </a:solidFill>
        </a:fill>
      </a:tcStyle>
    </a:firstCol>
    <a:lastRow>
      <a:tcTxStyle b="on" i="on">
        <a:font>
          <a:latin typeface="Calibri"/>
          <a:ea typeface="Calibri"/>
          <a:cs typeface="Calibri"/>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381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rgbClr val="000000"/>
          </a:solidFill>
        </a:fill>
      </a:tcStyle>
    </a:lastRow>
    <a:firstRow>
      <a:tcTxStyle b="on" i="on">
        <a:font>
          <a:latin typeface="Calibri"/>
          <a:ea typeface="Calibri"/>
          <a:cs typeface="Calibri"/>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381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rgbClr val="000000"/>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chemeClr val="accent3">
              <a:lumOff val="44000"/>
            </a:schemeClr>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06" name="Shape 106"/>
          <p:cNvSpPr/>
          <p:nvPr>
            <p:ph type="sldImg"/>
          </p:nvPr>
        </p:nvSpPr>
        <p:spPr>
          <a:xfrm>
            <a:off x="1143000" y="685800"/>
            <a:ext cx="4572000" cy="3429000"/>
          </a:xfrm>
          <a:prstGeom prst="rect">
            <a:avLst/>
          </a:prstGeom>
        </p:spPr>
        <p:txBody>
          <a:bodyPr/>
          <a:lstStyle/>
          <a:p>
            <a:pPr/>
          </a:p>
        </p:txBody>
      </p:sp>
      <p:sp>
        <p:nvSpPr>
          <p:cNvPr id="107" name="Shape 10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Diapositiva titolo">
    <p:spTree>
      <p:nvGrpSpPr>
        <p:cNvPr id="1" name=""/>
        <p:cNvGrpSpPr/>
        <p:nvPr/>
      </p:nvGrpSpPr>
      <p:grpSpPr>
        <a:xfrm>
          <a:off x="0" y="0"/>
          <a:ext cx="0" cy="0"/>
          <a:chOff x="0" y="0"/>
          <a:chExt cx="0" cy="0"/>
        </a:xfrm>
      </p:grpSpPr>
      <p:sp>
        <p:nvSpPr>
          <p:cNvPr id="11" name="Titolo Testo"/>
          <p:cNvSpPr txBox="1"/>
          <p:nvPr>
            <p:ph type="title"/>
          </p:nvPr>
        </p:nvSpPr>
        <p:spPr>
          <a:xfrm>
            <a:off x="685800" y="1844675"/>
            <a:ext cx="7772400" cy="2041525"/>
          </a:xfrm>
          <a:prstGeom prst="rect">
            <a:avLst/>
          </a:prstGeom>
        </p:spPr>
        <p:txBody>
          <a:bodyPr/>
          <a:lstStyle/>
          <a:p>
            <a:pPr/>
            <a:r>
              <a:t>Titolo Testo</a:t>
            </a:r>
          </a:p>
        </p:txBody>
      </p:sp>
      <p:sp>
        <p:nvSpPr>
          <p:cNvPr id="12" name="Corpo livello uno…"/>
          <p:cNvSpPr txBox="1"/>
          <p:nvPr>
            <p:ph type="body" sz="half" idx="1"/>
          </p:nvPr>
        </p:nvSpPr>
        <p:spPr>
          <a:xfrm>
            <a:off x="1371600" y="3886200"/>
            <a:ext cx="6400800" cy="2971800"/>
          </a:xfrm>
          <a:prstGeom prst="rect">
            <a:avLst/>
          </a:prstGeom>
        </p:spPr>
        <p:txBody>
          <a:bodyPr/>
          <a:lstStyle>
            <a:lvl1pPr marL="0" indent="0" algn="ctr">
              <a:buSzTx/>
              <a:buFontTx/>
              <a:buNone/>
            </a:lvl1pPr>
            <a:lvl2pPr marL="0" indent="457200" algn="ctr">
              <a:buSzTx/>
              <a:buFontTx/>
              <a:buNone/>
            </a:lvl2pPr>
            <a:lvl3pPr marL="0" indent="914400" algn="ctr">
              <a:buSzTx/>
              <a:buFontTx/>
              <a:buNone/>
            </a:lvl3pPr>
            <a:lvl4pPr marL="0" indent="1371600" algn="ctr">
              <a:buSzTx/>
              <a:buFontTx/>
              <a:buNone/>
            </a:lvl4pPr>
            <a:lvl5pPr marL="0" indent="1828800" algn="ctr">
              <a:buSzTx/>
              <a:buFontTx/>
              <a:buNone/>
            </a:lvl5pPr>
          </a:lstStyle>
          <a:p>
            <a:pPr/>
            <a:r>
              <a:t>Corpo livello uno</a:t>
            </a:r>
          </a:p>
          <a:p>
            <a:pPr lvl="1"/>
            <a:r>
              <a:t>Corpo livello due</a:t>
            </a:r>
          </a:p>
          <a:p>
            <a:pPr lvl="2"/>
            <a:r>
              <a:t>Corpo livello tre</a:t>
            </a:r>
          </a:p>
          <a:p>
            <a:pPr lvl="3"/>
            <a:r>
              <a:t>Corpo livello quattro</a:t>
            </a:r>
          </a:p>
          <a:p>
            <a:pPr lvl="4"/>
            <a:r>
              <a:t>Corpo livello cinque</a:t>
            </a:r>
          </a:p>
        </p:txBody>
      </p:sp>
      <p:sp>
        <p:nvSpPr>
          <p:cNvPr id="13"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e testo verticale">
    <p:spTree>
      <p:nvGrpSpPr>
        <p:cNvPr id="1" name=""/>
        <p:cNvGrpSpPr/>
        <p:nvPr/>
      </p:nvGrpSpPr>
      <p:grpSpPr>
        <a:xfrm>
          <a:off x="0" y="0"/>
          <a:ext cx="0" cy="0"/>
          <a:chOff x="0" y="0"/>
          <a:chExt cx="0" cy="0"/>
        </a:xfrm>
      </p:grpSpPr>
      <p:sp>
        <p:nvSpPr>
          <p:cNvPr id="89" name="Titolo Testo"/>
          <p:cNvSpPr txBox="1"/>
          <p:nvPr>
            <p:ph type="title"/>
          </p:nvPr>
        </p:nvSpPr>
        <p:spPr>
          <a:prstGeom prst="rect">
            <a:avLst/>
          </a:prstGeom>
        </p:spPr>
        <p:txBody>
          <a:bodyPr/>
          <a:lstStyle/>
          <a:p>
            <a:pPr/>
            <a:r>
              <a:t>Titolo Testo</a:t>
            </a:r>
          </a:p>
        </p:txBody>
      </p:sp>
      <p:sp>
        <p:nvSpPr>
          <p:cNvPr id="90" name="Corpo livello uno…"/>
          <p:cNvSpPr txBox="1"/>
          <p:nvPr>
            <p:ph type="body" idx="1"/>
          </p:nvPr>
        </p:nvSpPr>
        <p:spPr>
          <a:prstGeom prst="rect">
            <a:avLst/>
          </a:prstGeom>
        </p:spPr>
        <p:txBody>
          <a:bodyPr/>
          <a:lstStyle/>
          <a:p>
            <a:pPr/>
            <a:r>
              <a:t>Corpo livello uno</a:t>
            </a:r>
          </a:p>
          <a:p>
            <a:pPr lvl="1"/>
            <a:r>
              <a:t>Corpo livello due</a:t>
            </a:r>
          </a:p>
          <a:p>
            <a:pPr lvl="2"/>
            <a:r>
              <a:t>Corpo livello tre</a:t>
            </a:r>
          </a:p>
          <a:p>
            <a:pPr lvl="3"/>
            <a:r>
              <a:t>Corpo livello quattro</a:t>
            </a:r>
          </a:p>
          <a:p>
            <a:pPr lvl="4"/>
            <a:r>
              <a:t>Corpo livello cinque</a:t>
            </a:r>
          </a:p>
        </p:txBody>
      </p:sp>
      <p:sp>
        <p:nvSpPr>
          <p:cNvPr id="91"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verticale e testo">
    <p:spTree>
      <p:nvGrpSpPr>
        <p:cNvPr id="1" name=""/>
        <p:cNvGrpSpPr/>
        <p:nvPr/>
      </p:nvGrpSpPr>
      <p:grpSpPr>
        <a:xfrm>
          <a:off x="0" y="0"/>
          <a:ext cx="0" cy="0"/>
          <a:chOff x="0" y="0"/>
          <a:chExt cx="0" cy="0"/>
        </a:xfrm>
      </p:grpSpPr>
      <p:sp>
        <p:nvSpPr>
          <p:cNvPr id="98" name="Titolo Testo"/>
          <p:cNvSpPr txBox="1"/>
          <p:nvPr>
            <p:ph type="title"/>
          </p:nvPr>
        </p:nvSpPr>
        <p:spPr>
          <a:xfrm>
            <a:off x="6629400" y="0"/>
            <a:ext cx="2057400" cy="6858000"/>
          </a:xfrm>
          <a:prstGeom prst="rect">
            <a:avLst/>
          </a:prstGeom>
        </p:spPr>
        <p:txBody>
          <a:bodyPr/>
          <a:lstStyle/>
          <a:p>
            <a:pPr/>
            <a:r>
              <a:t>Titolo Testo</a:t>
            </a:r>
          </a:p>
        </p:txBody>
      </p:sp>
      <p:sp>
        <p:nvSpPr>
          <p:cNvPr id="99" name="Corpo livello uno…"/>
          <p:cNvSpPr txBox="1"/>
          <p:nvPr>
            <p:ph type="body" idx="1"/>
          </p:nvPr>
        </p:nvSpPr>
        <p:spPr>
          <a:xfrm>
            <a:off x="457200" y="0"/>
            <a:ext cx="6019800" cy="6858000"/>
          </a:xfrm>
          <a:prstGeom prst="rect">
            <a:avLst/>
          </a:prstGeom>
        </p:spPr>
        <p:txBody>
          <a:bodyPr/>
          <a:lstStyle/>
          <a:p>
            <a:pPr/>
            <a:r>
              <a:t>Corpo livello uno</a:t>
            </a:r>
          </a:p>
          <a:p>
            <a:pPr lvl="1"/>
            <a:r>
              <a:t>Corpo livello due</a:t>
            </a:r>
          </a:p>
          <a:p>
            <a:pPr lvl="2"/>
            <a:r>
              <a:t>Corpo livello tre</a:t>
            </a:r>
          </a:p>
          <a:p>
            <a:pPr lvl="3"/>
            <a:r>
              <a:t>Corpo livello quattro</a:t>
            </a:r>
          </a:p>
          <a:p>
            <a:pPr lvl="4"/>
            <a:r>
              <a:t>Corpo livello cinque</a:t>
            </a:r>
          </a:p>
        </p:txBody>
      </p:sp>
      <p:sp>
        <p:nvSpPr>
          <p:cNvPr id="100"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e contenuto">
    <p:spTree>
      <p:nvGrpSpPr>
        <p:cNvPr id="1" name=""/>
        <p:cNvGrpSpPr/>
        <p:nvPr/>
      </p:nvGrpSpPr>
      <p:grpSpPr>
        <a:xfrm>
          <a:off x="0" y="0"/>
          <a:ext cx="0" cy="0"/>
          <a:chOff x="0" y="0"/>
          <a:chExt cx="0" cy="0"/>
        </a:xfrm>
      </p:grpSpPr>
      <p:sp>
        <p:nvSpPr>
          <p:cNvPr id="20" name="Titolo Testo"/>
          <p:cNvSpPr txBox="1"/>
          <p:nvPr>
            <p:ph type="title"/>
          </p:nvPr>
        </p:nvSpPr>
        <p:spPr>
          <a:prstGeom prst="rect">
            <a:avLst/>
          </a:prstGeom>
        </p:spPr>
        <p:txBody>
          <a:bodyPr/>
          <a:lstStyle/>
          <a:p>
            <a:pPr/>
            <a:r>
              <a:t>Titolo Testo</a:t>
            </a:r>
          </a:p>
        </p:txBody>
      </p:sp>
      <p:sp>
        <p:nvSpPr>
          <p:cNvPr id="21" name="Corpo livello uno…"/>
          <p:cNvSpPr txBox="1"/>
          <p:nvPr>
            <p:ph type="body" idx="1"/>
          </p:nvPr>
        </p:nvSpPr>
        <p:spPr>
          <a:prstGeom prst="rect">
            <a:avLst/>
          </a:prstGeom>
        </p:spPr>
        <p:txBody>
          <a:bodyPr/>
          <a:lstStyle/>
          <a:p>
            <a:pPr/>
            <a:r>
              <a:t>Corpo livello uno</a:t>
            </a:r>
          </a:p>
          <a:p>
            <a:pPr lvl="1"/>
            <a:r>
              <a:t>Corpo livello due</a:t>
            </a:r>
          </a:p>
          <a:p>
            <a:pPr lvl="2"/>
            <a:r>
              <a:t>Corpo livello tre</a:t>
            </a:r>
          </a:p>
          <a:p>
            <a:pPr lvl="3"/>
            <a:r>
              <a:t>Corpo livello quattro</a:t>
            </a:r>
          </a:p>
          <a:p>
            <a:pPr lvl="4"/>
            <a:r>
              <a:t>Corpo livello cinque</a:t>
            </a:r>
          </a:p>
        </p:txBody>
      </p:sp>
      <p:sp>
        <p:nvSpPr>
          <p:cNvPr id="22"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ntestazione sezione">
    <p:spTree>
      <p:nvGrpSpPr>
        <p:cNvPr id="1" name=""/>
        <p:cNvGrpSpPr/>
        <p:nvPr/>
      </p:nvGrpSpPr>
      <p:grpSpPr>
        <a:xfrm>
          <a:off x="0" y="0"/>
          <a:ext cx="0" cy="0"/>
          <a:chOff x="0" y="0"/>
          <a:chExt cx="0" cy="0"/>
        </a:xfrm>
      </p:grpSpPr>
      <p:sp>
        <p:nvSpPr>
          <p:cNvPr id="29" name="Titolo Testo"/>
          <p:cNvSpPr txBox="1"/>
          <p:nvPr>
            <p:ph type="title"/>
          </p:nvPr>
        </p:nvSpPr>
        <p:spPr>
          <a:xfrm>
            <a:off x="722312" y="4406900"/>
            <a:ext cx="7772401" cy="1362075"/>
          </a:xfrm>
          <a:prstGeom prst="rect">
            <a:avLst/>
          </a:prstGeom>
        </p:spPr>
        <p:txBody>
          <a:bodyPr anchor="t"/>
          <a:lstStyle>
            <a:lvl1pPr algn="l">
              <a:defRPr b="1" cap="all" sz="4000"/>
            </a:lvl1pPr>
          </a:lstStyle>
          <a:p>
            <a:pPr/>
            <a:r>
              <a:t>Titolo Testo</a:t>
            </a:r>
          </a:p>
        </p:txBody>
      </p:sp>
      <p:sp>
        <p:nvSpPr>
          <p:cNvPr id="30" name="Corpo livello uno…"/>
          <p:cNvSpPr txBox="1"/>
          <p:nvPr>
            <p:ph type="body" sz="quarter" idx="1"/>
          </p:nvPr>
        </p:nvSpPr>
        <p:spPr>
          <a:xfrm>
            <a:off x="722312" y="2906713"/>
            <a:ext cx="7772401" cy="1500188"/>
          </a:xfrm>
          <a:prstGeom prst="rect">
            <a:avLst/>
          </a:prstGeom>
        </p:spPr>
        <p:txBody>
          <a:bodyPr anchor="b"/>
          <a:lstStyle>
            <a:lvl1pPr marL="0" indent="0">
              <a:buSzTx/>
              <a:buFontTx/>
              <a:buNone/>
              <a:defRPr sz="2000"/>
            </a:lvl1pPr>
            <a:lvl2pPr marL="0" indent="457200">
              <a:buSzTx/>
              <a:buFontTx/>
              <a:buNone/>
              <a:defRPr sz="2000"/>
            </a:lvl2pPr>
            <a:lvl3pPr marL="0" indent="914400">
              <a:buSzTx/>
              <a:buFontTx/>
              <a:buNone/>
              <a:defRPr sz="2000"/>
            </a:lvl3pPr>
            <a:lvl4pPr marL="0" indent="1371600">
              <a:buSzTx/>
              <a:buFontTx/>
              <a:buNone/>
              <a:defRPr sz="2000"/>
            </a:lvl4pPr>
            <a:lvl5pPr marL="0" indent="1828800">
              <a:buSzTx/>
              <a:buFontTx/>
              <a:buNone/>
              <a:defRPr sz="2000"/>
            </a:lvl5pPr>
          </a:lstStyle>
          <a:p>
            <a:pPr/>
            <a:r>
              <a:t>Corpo livello uno</a:t>
            </a:r>
          </a:p>
          <a:p>
            <a:pPr lvl="1"/>
            <a:r>
              <a:t>Corpo livello due</a:t>
            </a:r>
          </a:p>
          <a:p>
            <a:pPr lvl="2"/>
            <a:r>
              <a:t>Corpo livello tre</a:t>
            </a:r>
          </a:p>
          <a:p>
            <a:pPr lvl="3"/>
            <a:r>
              <a:t>Corpo livello quattro</a:t>
            </a:r>
          </a:p>
          <a:p>
            <a:pPr lvl="4"/>
            <a:r>
              <a:t>Corpo livello cinque</a:t>
            </a:r>
          </a:p>
        </p:txBody>
      </p:sp>
      <p:sp>
        <p:nvSpPr>
          <p:cNvPr id="31"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uto 2">
    <p:spTree>
      <p:nvGrpSpPr>
        <p:cNvPr id="1" name=""/>
        <p:cNvGrpSpPr/>
        <p:nvPr/>
      </p:nvGrpSpPr>
      <p:grpSpPr>
        <a:xfrm>
          <a:off x="0" y="0"/>
          <a:ext cx="0" cy="0"/>
          <a:chOff x="0" y="0"/>
          <a:chExt cx="0" cy="0"/>
        </a:xfrm>
      </p:grpSpPr>
      <p:sp>
        <p:nvSpPr>
          <p:cNvPr id="38" name="Titolo Testo"/>
          <p:cNvSpPr txBox="1"/>
          <p:nvPr>
            <p:ph type="title"/>
          </p:nvPr>
        </p:nvSpPr>
        <p:spPr>
          <a:prstGeom prst="rect">
            <a:avLst/>
          </a:prstGeom>
        </p:spPr>
        <p:txBody>
          <a:bodyPr/>
          <a:lstStyle/>
          <a:p>
            <a:pPr/>
            <a:r>
              <a:t>Titolo Testo</a:t>
            </a:r>
          </a:p>
        </p:txBody>
      </p:sp>
      <p:sp>
        <p:nvSpPr>
          <p:cNvPr id="39" name="Corpo livello uno…"/>
          <p:cNvSpPr txBox="1"/>
          <p:nvPr>
            <p:ph type="body" sz="half" idx="1"/>
          </p:nvPr>
        </p:nvSpPr>
        <p:spPr>
          <a:xfrm>
            <a:off x="457200" y="1600200"/>
            <a:ext cx="4038600" cy="5257800"/>
          </a:xfrm>
          <a:prstGeom prst="rect">
            <a:avLst/>
          </a:prstGeom>
        </p:spPr>
        <p:txBody>
          <a:bodyPr/>
          <a:lstStyle>
            <a:lvl1pPr>
              <a:defRPr sz="2800"/>
            </a:lvl1pPr>
            <a:lvl2pPr marL="779462" indent="-333375">
              <a:defRPr sz="2800"/>
            </a:lvl2pPr>
            <a:lvl3pPr marL="1223327" indent="-320039">
              <a:defRPr sz="2800"/>
            </a:lvl3pPr>
            <a:lvl4pPr marL="1716087" indent="-355599">
              <a:defRPr sz="2800"/>
            </a:lvl4pPr>
            <a:lvl5pPr marL="2173288" indent="-355600">
              <a:defRPr sz="2800"/>
            </a:lvl5pPr>
          </a:lstStyle>
          <a:p>
            <a:pPr/>
            <a:r>
              <a:t>Corpo livello uno</a:t>
            </a:r>
          </a:p>
          <a:p>
            <a:pPr lvl="1"/>
            <a:r>
              <a:t>Corpo livello due</a:t>
            </a:r>
          </a:p>
          <a:p>
            <a:pPr lvl="2"/>
            <a:r>
              <a:t>Corpo livello tre</a:t>
            </a:r>
          </a:p>
          <a:p>
            <a:pPr lvl="3"/>
            <a:r>
              <a:t>Corpo livello quattro</a:t>
            </a:r>
          </a:p>
          <a:p>
            <a:pPr lvl="4"/>
            <a:r>
              <a:t>Corpo livello cinque</a:t>
            </a:r>
          </a:p>
        </p:txBody>
      </p:sp>
      <p:sp>
        <p:nvSpPr>
          <p:cNvPr id="40"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fronto">
    <p:spTree>
      <p:nvGrpSpPr>
        <p:cNvPr id="1" name=""/>
        <p:cNvGrpSpPr/>
        <p:nvPr/>
      </p:nvGrpSpPr>
      <p:grpSpPr>
        <a:xfrm>
          <a:off x="0" y="0"/>
          <a:ext cx="0" cy="0"/>
          <a:chOff x="0" y="0"/>
          <a:chExt cx="0" cy="0"/>
        </a:xfrm>
      </p:grpSpPr>
      <p:sp>
        <p:nvSpPr>
          <p:cNvPr id="47" name="Titolo Testo"/>
          <p:cNvSpPr txBox="1"/>
          <p:nvPr>
            <p:ph type="title"/>
          </p:nvPr>
        </p:nvSpPr>
        <p:spPr>
          <a:xfrm>
            <a:off x="457200" y="256810"/>
            <a:ext cx="8229600" cy="1178656"/>
          </a:xfrm>
          <a:prstGeom prst="rect">
            <a:avLst/>
          </a:prstGeom>
        </p:spPr>
        <p:txBody>
          <a:bodyPr/>
          <a:lstStyle/>
          <a:p>
            <a:pPr/>
            <a:r>
              <a:t>Titolo Testo</a:t>
            </a:r>
          </a:p>
        </p:txBody>
      </p:sp>
      <p:sp>
        <p:nvSpPr>
          <p:cNvPr id="48" name="Corpo livello uno…"/>
          <p:cNvSpPr txBox="1"/>
          <p:nvPr>
            <p:ph type="body" sz="quarter" idx="1"/>
          </p:nvPr>
        </p:nvSpPr>
        <p:spPr>
          <a:xfrm>
            <a:off x="457200" y="1435465"/>
            <a:ext cx="4040188" cy="739411"/>
          </a:xfrm>
          <a:prstGeom prst="rect">
            <a:avLst/>
          </a:prstGeom>
        </p:spPr>
        <p:txBody>
          <a:bodyPr anchor="b"/>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Corpo livello uno</a:t>
            </a:r>
          </a:p>
          <a:p>
            <a:pPr lvl="1"/>
            <a:r>
              <a:t>Corpo livello due</a:t>
            </a:r>
          </a:p>
          <a:p>
            <a:pPr lvl="2"/>
            <a:r>
              <a:t>Corpo livello tre</a:t>
            </a:r>
          </a:p>
          <a:p>
            <a:pPr lvl="3"/>
            <a:r>
              <a:t>Corpo livello quattro</a:t>
            </a:r>
          </a:p>
          <a:p>
            <a:pPr lvl="4"/>
            <a:r>
              <a:t>Corpo livello cinque</a:t>
            </a:r>
          </a:p>
        </p:txBody>
      </p:sp>
      <p:sp>
        <p:nvSpPr>
          <p:cNvPr id="49"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olo titolo">
    <p:spTree>
      <p:nvGrpSpPr>
        <p:cNvPr id="1" name=""/>
        <p:cNvGrpSpPr/>
        <p:nvPr/>
      </p:nvGrpSpPr>
      <p:grpSpPr>
        <a:xfrm>
          <a:off x="0" y="0"/>
          <a:ext cx="0" cy="0"/>
          <a:chOff x="0" y="0"/>
          <a:chExt cx="0" cy="0"/>
        </a:xfrm>
      </p:grpSpPr>
      <p:sp>
        <p:nvSpPr>
          <p:cNvPr id="56" name="Titolo Testo"/>
          <p:cNvSpPr txBox="1"/>
          <p:nvPr>
            <p:ph type="title"/>
          </p:nvPr>
        </p:nvSpPr>
        <p:spPr>
          <a:prstGeom prst="rect">
            <a:avLst/>
          </a:prstGeom>
        </p:spPr>
        <p:txBody>
          <a:bodyPr/>
          <a:lstStyle/>
          <a:p>
            <a:pPr/>
            <a:r>
              <a:t>Titolo Testo</a:t>
            </a:r>
          </a:p>
        </p:txBody>
      </p:sp>
      <p:sp>
        <p:nvSpPr>
          <p:cNvPr id="57"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uoto">
    <p:spTree>
      <p:nvGrpSpPr>
        <p:cNvPr id="1" name=""/>
        <p:cNvGrpSpPr/>
        <p:nvPr/>
      </p:nvGrpSpPr>
      <p:grpSpPr>
        <a:xfrm>
          <a:off x="0" y="0"/>
          <a:ext cx="0" cy="0"/>
          <a:chOff x="0" y="0"/>
          <a:chExt cx="0" cy="0"/>
        </a:xfrm>
      </p:grpSpPr>
      <p:sp>
        <p:nvSpPr>
          <p:cNvPr id="64"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uto con didascalia">
    <p:spTree>
      <p:nvGrpSpPr>
        <p:cNvPr id="1" name=""/>
        <p:cNvGrpSpPr/>
        <p:nvPr/>
      </p:nvGrpSpPr>
      <p:grpSpPr>
        <a:xfrm>
          <a:off x="0" y="0"/>
          <a:ext cx="0" cy="0"/>
          <a:chOff x="0" y="0"/>
          <a:chExt cx="0" cy="0"/>
        </a:xfrm>
      </p:grpSpPr>
      <p:sp>
        <p:nvSpPr>
          <p:cNvPr id="71" name="Titolo Testo"/>
          <p:cNvSpPr txBox="1"/>
          <p:nvPr>
            <p:ph type="title"/>
          </p:nvPr>
        </p:nvSpPr>
        <p:spPr>
          <a:xfrm>
            <a:off x="457200" y="0"/>
            <a:ext cx="3008314" cy="1435100"/>
          </a:xfrm>
          <a:prstGeom prst="rect">
            <a:avLst/>
          </a:prstGeom>
        </p:spPr>
        <p:txBody>
          <a:bodyPr anchor="b"/>
          <a:lstStyle>
            <a:lvl1pPr algn="l">
              <a:defRPr b="1" sz="2000"/>
            </a:lvl1pPr>
          </a:lstStyle>
          <a:p>
            <a:pPr/>
            <a:r>
              <a:t>Titolo Testo</a:t>
            </a:r>
          </a:p>
        </p:txBody>
      </p:sp>
      <p:sp>
        <p:nvSpPr>
          <p:cNvPr id="72" name="Corpo livello uno…"/>
          <p:cNvSpPr txBox="1"/>
          <p:nvPr>
            <p:ph type="body" idx="1"/>
          </p:nvPr>
        </p:nvSpPr>
        <p:spPr>
          <a:xfrm>
            <a:off x="3575050" y="273050"/>
            <a:ext cx="5111750" cy="6584950"/>
          </a:xfrm>
          <a:prstGeom prst="rect">
            <a:avLst/>
          </a:prstGeom>
        </p:spPr>
        <p:txBody>
          <a:bodyPr/>
          <a:lstStyle/>
          <a:p>
            <a:pPr/>
            <a:r>
              <a:t>Corpo livello uno</a:t>
            </a:r>
          </a:p>
          <a:p>
            <a:pPr lvl="1"/>
            <a:r>
              <a:t>Corpo livello due</a:t>
            </a:r>
          </a:p>
          <a:p>
            <a:pPr lvl="2"/>
            <a:r>
              <a:t>Corpo livello tre</a:t>
            </a:r>
          </a:p>
          <a:p>
            <a:pPr lvl="3"/>
            <a:r>
              <a:t>Corpo livello quattro</a:t>
            </a:r>
          </a:p>
          <a:p>
            <a:pPr lvl="4"/>
            <a:r>
              <a:t>Corpo livello cinque</a:t>
            </a:r>
          </a:p>
        </p:txBody>
      </p:sp>
      <p:sp>
        <p:nvSpPr>
          <p:cNvPr id="73"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magine con didascalia">
    <p:spTree>
      <p:nvGrpSpPr>
        <p:cNvPr id="1" name=""/>
        <p:cNvGrpSpPr/>
        <p:nvPr/>
      </p:nvGrpSpPr>
      <p:grpSpPr>
        <a:xfrm>
          <a:off x="0" y="0"/>
          <a:ext cx="0" cy="0"/>
          <a:chOff x="0" y="0"/>
          <a:chExt cx="0" cy="0"/>
        </a:xfrm>
      </p:grpSpPr>
      <p:sp>
        <p:nvSpPr>
          <p:cNvPr id="80" name="Titolo Testo"/>
          <p:cNvSpPr txBox="1"/>
          <p:nvPr>
            <p:ph type="title"/>
          </p:nvPr>
        </p:nvSpPr>
        <p:spPr>
          <a:xfrm>
            <a:off x="1792288" y="4800600"/>
            <a:ext cx="5486401" cy="566738"/>
          </a:xfrm>
          <a:prstGeom prst="rect">
            <a:avLst/>
          </a:prstGeom>
        </p:spPr>
        <p:txBody>
          <a:bodyPr anchor="b"/>
          <a:lstStyle>
            <a:lvl1pPr algn="l">
              <a:defRPr b="1" sz="2000"/>
            </a:lvl1pPr>
          </a:lstStyle>
          <a:p>
            <a:pPr/>
            <a:r>
              <a:t>Titolo Testo</a:t>
            </a:r>
          </a:p>
        </p:txBody>
      </p:sp>
      <p:sp>
        <p:nvSpPr>
          <p:cNvPr id="81" name="Corpo livello uno…"/>
          <p:cNvSpPr txBox="1"/>
          <p:nvPr>
            <p:ph type="body" sz="quarter" idx="1"/>
          </p:nvPr>
        </p:nvSpPr>
        <p:spPr>
          <a:xfrm>
            <a:off x="1792288" y="5367337"/>
            <a:ext cx="5486401" cy="804863"/>
          </a:xfrm>
          <a:prstGeom prst="rect">
            <a:avLst/>
          </a:prstGeom>
        </p:spPr>
        <p:txBody>
          <a:bodyPr/>
          <a:lstStyle>
            <a:lvl1pPr marL="0" indent="0">
              <a:buSzTx/>
              <a:buFontTx/>
              <a:buNone/>
              <a:defRPr sz="1400"/>
            </a:lvl1pPr>
            <a:lvl2pPr marL="0" indent="457200">
              <a:buSzTx/>
              <a:buFontTx/>
              <a:buNone/>
              <a:defRPr sz="1400"/>
            </a:lvl2pPr>
            <a:lvl3pPr marL="0" indent="914400">
              <a:buSzTx/>
              <a:buFontTx/>
              <a:buNone/>
              <a:defRPr sz="1400"/>
            </a:lvl3pPr>
            <a:lvl4pPr marL="0" indent="1371600">
              <a:buSzTx/>
              <a:buFontTx/>
              <a:buNone/>
              <a:defRPr sz="1400"/>
            </a:lvl4pPr>
            <a:lvl5pPr marL="0" indent="1828800">
              <a:buSzTx/>
              <a:buFontTx/>
              <a:buNone/>
              <a:defRPr sz="1400"/>
            </a:lvl5pPr>
          </a:lstStyle>
          <a:p>
            <a:pPr/>
            <a:r>
              <a:t>Corpo livello uno</a:t>
            </a:r>
          </a:p>
          <a:p>
            <a:pPr lvl="1"/>
            <a:r>
              <a:t>Corpo livello due</a:t>
            </a:r>
          </a:p>
          <a:p>
            <a:pPr lvl="2"/>
            <a:r>
              <a:t>Corpo livello tre</a:t>
            </a:r>
          </a:p>
          <a:p>
            <a:pPr lvl="3"/>
            <a:r>
              <a:t>Corpo livello quattro</a:t>
            </a:r>
          </a:p>
          <a:p>
            <a:pPr lvl="4"/>
            <a:r>
              <a:t>Corpo livello cinque</a:t>
            </a:r>
          </a:p>
        </p:txBody>
      </p:sp>
      <p:sp>
        <p:nvSpPr>
          <p:cNvPr id="82"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chemeClr val="accent3">
            <a:lumOff val="44000"/>
          </a:schemeClr>
        </a:solidFill>
      </p:bgPr>
    </p:bg>
    <p:spTree>
      <p:nvGrpSpPr>
        <p:cNvPr id="1" name=""/>
        <p:cNvGrpSpPr/>
        <p:nvPr/>
      </p:nvGrpSpPr>
      <p:grpSpPr>
        <a:xfrm>
          <a:off x="0" y="0"/>
          <a:ext cx="0" cy="0"/>
          <a:chOff x="0" y="0"/>
          <a:chExt cx="0" cy="0"/>
        </a:xfrm>
      </p:grpSpPr>
      <p:sp>
        <p:nvSpPr>
          <p:cNvPr id="2" name="Titolo Testo"/>
          <p:cNvSpPr txBox="1"/>
          <p:nvPr>
            <p:ph type="title"/>
          </p:nvPr>
        </p:nvSpPr>
        <p:spPr>
          <a:xfrm>
            <a:off x="457200" y="0"/>
            <a:ext cx="8229600" cy="169227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Titolo Testo</a:t>
            </a:r>
          </a:p>
        </p:txBody>
      </p:sp>
      <p:sp>
        <p:nvSpPr>
          <p:cNvPr id="3" name="Corpo livello uno…"/>
          <p:cNvSpPr txBox="1"/>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a:r>
              <a:t>Corpo livello uno</a:t>
            </a:r>
          </a:p>
          <a:p>
            <a:pPr lvl="1"/>
            <a:r>
              <a:t>Corpo livello due</a:t>
            </a:r>
          </a:p>
          <a:p>
            <a:pPr lvl="2"/>
            <a:r>
              <a:t>Corpo livello tre</a:t>
            </a:r>
          </a:p>
          <a:p>
            <a:pPr lvl="3"/>
            <a:r>
              <a:t>Corpo livello quattro</a:t>
            </a:r>
          </a:p>
          <a:p>
            <a:pPr lvl="4"/>
            <a:r>
              <a:t>Corpo livello cinque</a:t>
            </a:r>
          </a:p>
        </p:txBody>
      </p:sp>
      <p:sp>
        <p:nvSpPr>
          <p:cNvPr id="4" name="Numero diapositiva"/>
          <p:cNvSpPr txBox="1"/>
          <p:nvPr>
            <p:ph type="sldNum" sz="quarter" idx="2"/>
          </p:nvPr>
        </p:nvSpPr>
        <p:spPr>
          <a:xfrm>
            <a:off x="7477021" y="6245225"/>
            <a:ext cx="284372" cy="307340"/>
          </a:xfrm>
          <a:prstGeom prst="rect">
            <a:avLst/>
          </a:prstGeom>
          <a:ln w="12700">
            <a:miter lim="400000"/>
          </a:ln>
        </p:spPr>
        <p:txBody>
          <a:bodyPr wrap="none" lIns="45719" rIns="45719">
            <a:spAutoFit/>
          </a:bodyPr>
          <a:lstStyle>
            <a:lvl1pPr algn="ctr">
              <a:defRPr sz="14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xmlns:p14="http://schemas.microsoft.com/office/powerpoint/2010/main" spd="med" advClick="1"/>
  <p:txStyles>
    <p:titleStyle>
      <a:lvl1pPr marL="39687" marR="0" indent="-39687"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1pPr>
      <a:lvl2pPr marL="39687" marR="0" indent="-39687"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2pPr>
      <a:lvl3pPr marL="39687" marR="0" indent="-39687"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3pPr>
      <a:lvl4pPr marL="39687" marR="0" indent="-39687"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4pPr>
      <a:lvl5pPr marL="39687" marR="0" indent="-39687"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5pPr>
      <a:lvl6pPr marL="39687" marR="0" indent="45720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6pPr>
      <a:lvl7pPr marL="39687" marR="0" indent="91440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7pPr>
      <a:lvl8pPr marL="39687" marR="0" indent="137160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8pPr>
      <a:lvl9pPr marL="39687" marR="0" indent="182880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9pPr>
    </p:titleStyle>
    <p:bodyStyle>
      <a:lvl1pPr marL="382588" marR="0" indent="-3429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Calibri"/>
          <a:ea typeface="Calibri"/>
          <a:cs typeface="Calibri"/>
          <a:sym typeface="Calibri"/>
        </a:defRPr>
      </a:lvl1pPr>
      <a:lvl2pPr marL="772659" marR="0" indent="-326571"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Calibri"/>
          <a:ea typeface="Calibri"/>
          <a:cs typeface="Calibri"/>
          <a:sym typeface="Calibri"/>
        </a:defRPr>
      </a:lvl2pPr>
      <a:lvl3pPr marL="1208087" marR="0" indent="-3048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Calibri"/>
          <a:ea typeface="Calibri"/>
          <a:cs typeface="Calibri"/>
          <a:sym typeface="Calibri"/>
        </a:defRPr>
      </a:lvl3pPr>
      <a:lvl4pPr marL="1726247"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Calibri"/>
          <a:ea typeface="Calibri"/>
          <a:cs typeface="Calibri"/>
          <a:sym typeface="Calibri"/>
        </a:defRPr>
      </a:lvl4pPr>
      <a:lvl5pPr marL="2183448"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Calibri"/>
          <a:ea typeface="Calibri"/>
          <a:cs typeface="Calibri"/>
          <a:sym typeface="Calibri"/>
        </a:defRPr>
      </a:lvl5pPr>
      <a:lvl6pPr marL="2640648"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Calibri"/>
          <a:ea typeface="Calibri"/>
          <a:cs typeface="Calibri"/>
          <a:sym typeface="Calibri"/>
        </a:defRPr>
      </a:lvl6pPr>
      <a:lvl7pPr marL="3097848"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Calibri"/>
          <a:ea typeface="Calibri"/>
          <a:cs typeface="Calibri"/>
          <a:sym typeface="Calibri"/>
        </a:defRPr>
      </a:lvl7pPr>
      <a:lvl8pPr marL="3555047"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Calibri"/>
          <a:ea typeface="Calibri"/>
          <a:cs typeface="Calibri"/>
          <a:sym typeface="Calibri"/>
        </a:defRPr>
      </a:lvl8pPr>
      <a:lvl9pPr marL="4012247"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Calibri"/>
          <a:ea typeface="Calibri"/>
          <a:cs typeface="Calibri"/>
          <a:sym typeface="Calibri"/>
        </a:defRPr>
      </a:lvl9pPr>
    </p:bodyStyle>
    <p:otherStyle>
      <a:lvl1pPr marL="0" marR="0" indent="0" algn="ct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Calibri"/>
        </a:defRPr>
      </a:lvl1pPr>
      <a:lvl2pPr marL="0" marR="0" indent="457200" algn="ct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Calibri"/>
        </a:defRPr>
      </a:lvl2pPr>
      <a:lvl3pPr marL="0" marR="0" indent="914400" algn="ct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Calibri"/>
        </a:defRPr>
      </a:lvl3pPr>
      <a:lvl4pPr marL="0" marR="0" indent="1371600" algn="ct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Calibri"/>
        </a:defRPr>
      </a:lvl4pPr>
      <a:lvl5pPr marL="0" marR="0" indent="1828800" algn="ct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Calibri"/>
        </a:defRPr>
      </a:lvl5pPr>
      <a:lvl6pPr marL="0" marR="0" indent="2286000" algn="ct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Calibri"/>
        </a:defRPr>
      </a:lvl6pPr>
      <a:lvl7pPr marL="0" marR="0" indent="2743200" algn="ct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Calibri"/>
        </a:defRPr>
      </a:lvl7pPr>
      <a:lvl8pPr marL="0" marR="0" indent="3200400" algn="ct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Calibri"/>
        </a:defRPr>
      </a:lvl8pPr>
      <a:lvl9pPr marL="0" marR="0" indent="3657600" algn="ct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2.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4.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5.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6.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8C0D1C"/>
        </a:solidFill>
      </p:bgPr>
    </p:bg>
    <p:spTree>
      <p:nvGrpSpPr>
        <p:cNvPr id="1" name=""/>
        <p:cNvGrpSpPr/>
        <p:nvPr/>
      </p:nvGrpSpPr>
      <p:grpSpPr>
        <a:xfrm>
          <a:off x="0" y="0"/>
          <a:ext cx="0" cy="0"/>
          <a:chOff x="0" y="0"/>
          <a:chExt cx="0" cy="0"/>
        </a:xfrm>
      </p:grpSpPr>
      <p:pic>
        <p:nvPicPr>
          <p:cNvPr id="109" name="logo-dBC&amp;UniPD_bianco.pdf" descr="logo-dBC&amp;UniPD_bianco.pdf"/>
          <p:cNvPicPr>
            <a:picLocks noChangeAspect="1"/>
          </p:cNvPicPr>
          <p:nvPr/>
        </p:nvPicPr>
        <p:blipFill>
          <a:blip r:embed="rId2">
            <a:extLst/>
          </a:blip>
          <a:stretch>
            <a:fillRect/>
          </a:stretch>
        </p:blipFill>
        <p:spPr>
          <a:xfrm>
            <a:off x="0" y="-963613"/>
            <a:ext cx="9144000" cy="6461127"/>
          </a:xfrm>
          <a:prstGeom prst="rect">
            <a:avLst/>
          </a:prstGeom>
          <a:ln w="12700">
            <a:miter lim="400000"/>
          </a:ln>
        </p:spPr>
      </p:pic>
      <p:sp>
        <p:nvSpPr>
          <p:cNvPr id="110" name="History of Animation…"/>
          <p:cNvSpPr txBox="1"/>
          <p:nvPr>
            <p:ph type="body" sz="half" idx="1"/>
          </p:nvPr>
        </p:nvSpPr>
        <p:spPr>
          <a:xfrm>
            <a:off x="971550" y="3644900"/>
            <a:ext cx="7200900" cy="2879725"/>
          </a:xfrm>
          <a:prstGeom prst="rect">
            <a:avLst/>
          </a:prstGeom>
        </p:spPr>
        <p:txBody>
          <a:bodyPr>
            <a:normAutofit fontScale="100000" lnSpcReduction="0"/>
          </a:bodyPr>
          <a:lstStyle/>
          <a:p>
            <a:pPr marL="0" indent="39687" algn="ctr">
              <a:buSzTx/>
              <a:buNone/>
            </a:pPr>
            <a:r>
              <a:rPr b="1" i="1" sz="6000">
                <a:solidFill>
                  <a:schemeClr val="accent3">
                    <a:lumOff val="44000"/>
                  </a:schemeClr>
                </a:solidFill>
              </a:rPr>
              <a:t>History of Animation</a:t>
            </a:r>
            <a:endParaRPr b="1" i="1" sz="6000">
              <a:solidFill>
                <a:schemeClr val="accent3">
                  <a:lumOff val="44000"/>
                </a:schemeClr>
              </a:solidFill>
            </a:endParaRPr>
          </a:p>
          <a:p>
            <a:pPr marL="0" indent="39687" algn="ctr">
              <a:buSzTx/>
              <a:buNone/>
            </a:pPr>
            <a:r>
              <a:rPr b="1" i="1" sz="1600">
                <a:solidFill>
                  <a:schemeClr val="accent3">
                    <a:lumOff val="44000"/>
                  </a:schemeClr>
                </a:solidFill>
              </a:rPr>
              <a:t>Second Cycle Degree in Theatre, Film, Television and Media Studies</a:t>
            </a:r>
            <a:endParaRPr b="1" i="1" sz="1600">
              <a:solidFill>
                <a:schemeClr val="accent3">
                  <a:lumOff val="44000"/>
                </a:schemeClr>
              </a:solidFill>
            </a:endParaRPr>
          </a:p>
          <a:p>
            <a:pPr marL="0" indent="39687" algn="r">
              <a:buSzTx/>
              <a:buNone/>
            </a:pPr>
            <a:endParaRPr sz="2000">
              <a:solidFill>
                <a:schemeClr val="accent3">
                  <a:lumOff val="44000"/>
                </a:schemeClr>
              </a:solidFill>
            </a:endParaRPr>
          </a:p>
          <a:p>
            <a:pPr marL="0" indent="39687" algn="r">
              <a:buSzTx/>
              <a:buNone/>
            </a:pPr>
            <a:r>
              <a:rPr sz="2000">
                <a:solidFill>
                  <a:schemeClr val="accent3">
                    <a:lumOff val="44000"/>
                  </a:schemeClr>
                </a:solidFill>
              </a:rPr>
              <a:t>Academic Year 2019-2020</a:t>
            </a:r>
            <a:endParaRPr sz="2000">
              <a:solidFill>
                <a:schemeClr val="accent3">
                  <a:lumOff val="44000"/>
                </a:schemeClr>
              </a:solidFill>
            </a:endParaRPr>
          </a:p>
          <a:p>
            <a:pPr marL="0" indent="39687" algn="r">
              <a:buSzTx/>
              <a:buNone/>
            </a:pPr>
            <a:r>
              <a:rPr b="1" sz="4000">
                <a:solidFill>
                  <a:schemeClr val="accent3">
                    <a:lumOff val="44000"/>
                  </a:schemeClr>
                </a:solidFill>
              </a:rPr>
              <a:t>Lesson 3</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p>
        </p:txBody>
      </p:sp>
      <p:sp>
        <p:nvSpPr>
          <p:cNvPr id="153" name="Animation Styles and Techniques…"/>
          <p:cNvSpPr txBox="1"/>
          <p:nvPr/>
        </p:nvSpPr>
        <p:spPr>
          <a:xfrm>
            <a:off x="3926457" y="115887"/>
            <a:ext cx="4911156" cy="6604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a:latin typeface="Arial"/>
                <a:ea typeface="Arial"/>
                <a:cs typeface="Arial"/>
                <a:sym typeface="Arial"/>
              </a:defRPr>
            </a:pPr>
            <a:r>
              <a:rPr sz="2800">
                <a:solidFill>
                  <a:schemeClr val="accent3">
                    <a:lumOff val="44000"/>
                  </a:schemeClr>
                </a:solidFill>
                <a:latin typeface="Calibri"/>
                <a:ea typeface="Calibri"/>
                <a:cs typeface="Calibri"/>
                <a:sym typeface="Calibri"/>
              </a:rPr>
              <a:t>Animation Styles and Techniques</a:t>
            </a:r>
          </a:p>
          <a:p>
            <a:pPr indent="39687" algn="r">
              <a:defRPr b="1">
                <a:latin typeface="Arial"/>
                <a:ea typeface="Arial"/>
                <a:cs typeface="Arial"/>
                <a:sym typeface="Arial"/>
              </a:defRPr>
            </a:pPr>
            <a:r>
              <a:rPr b="0" sz="1400">
                <a:solidFill>
                  <a:schemeClr val="accent3">
                    <a:lumOff val="44000"/>
                  </a:schemeClr>
                </a:solidFill>
                <a:latin typeface="Calibri"/>
                <a:ea typeface="Calibri"/>
                <a:cs typeface="Calibri"/>
                <a:sym typeface="Calibri"/>
              </a:rPr>
              <a:t>A Few Basic Questions (And Answers) About Styles of Animation</a:t>
            </a:r>
          </a:p>
        </p:txBody>
      </p:sp>
      <p:pic>
        <p:nvPicPr>
          <p:cNvPr id="154"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55" name="The number of images used to break down an action is related with two basic strategies, used in any kind of animation:…"/>
          <p:cNvSpPr txBox="1"/>
          <p:nvPr/>
        </p:nvSpPr>
        <p:spPr>
          <a:xfrm>
            <a:off x="971550" y="1989138"/>
            <a:ext cx="7200900" cy="2821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a:latin typeface="Arial"/>
                <a:ea typeface="Arial"/>
                <a:cs typeface="Arial"/>
                <a:sym typeface="Arial"/>
              </a:defRPr>
            </a:pPr>
            <a:r>
              <a:rPr sz="3200">
                <a:latin typeface="Calibri"/>
                <a:ea typeface="Calibri"/>
                <a:cs typeface="Calibri"/>
                <a:sym typeface="Calibri"/>
              </a:rPr>
              <a:t>The number of images used to break down an action is related with two basic strategies, used in any kind of animation:</a:t>
            </a:r>
          </a:p>
          <a:p>
            <a:pPr algn="just">
              <a:defRPr b="1">
                <a:latin typeface="Arial"/>
                <a:ea typeface="Arial"/>
                <a:cs typeface="Arial"/>
                <a:sym typeface="Arial"/>
              </a:defRPr>
            </a:pPr>
            <a:endParaRPr sz="3200">
              <a:latin typeface="Calibri"/>
              <a:ea typeface="Calibri"/>
              <a:cs typeface="Calibri"/>
              <a:sym typeface="Calibri"/>
            </a:endParaRPr>
          </a:p>
          <a:p>
            <a:pPr algn="ctr">
              <a:defRPr b="1">
                <a:latin typeface="Arial"/>
                <a:ea typeface="Arial"/>
                <a:cs typeface="Arial"/>
                <a:sym typeface="Arial"/>
              </a:defRPr>
            </a:pPr>
            <a:r>
              <a:rPr sz="4800">
                <a:latin typeface="Calibri"/>
                <a:ea typeface="Calibri"/>
                <a:cs typeface="Calibri"/>
                <a:sym typeface="Calibri"/>
              </a:rPr>
              <a:t>TIMING and SPACING</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p>
        </p:txBody>
      </p:sp>
      <p:sp>
        <p:nvSpPr>
          <p:cNvPr id="158" name="Animation Styles and Techniques…"/>
          <p:cNvSpPr txBox="1"/>
          <p:nvPr/>
        </p:nvSpPr>
        <p:spPr>
          <a:xfrm>
            <a:off x="3926457" y="115887"/>
            <a:ext cx="4911156" cy="6604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a:latin typeface="Arial"/>
                <a:ea typeface="Arial"/>
                <a:cs typeface="Arial"/>
                <a:sym typeface="Arial"/>
              </a:defRPr>
            </a:pPr>
            <a:r>
              <a:rPr sz="2800">
                <a:solidFill>
                  <a:schemeClr val="accent3">
                    <a:lumOff val="44000"/>
                  </a:schemeClr>
                </a:solidFill>
                <a:latin typeface="Calibri"/>
                <a:ea typeface="Calibri"/>
                <a:cs typeface="Calibri"/>
                <a:sym typeface="Calibri"/>
              </a:rPr>
              <a:t>Animation Styles and Techniques</a:t>
            </a:r>
          </a:p>
          <a:p>
            <a:pPr indent="39687" algn="r">
              <a:defRPr b="1">
                <a:latin typeface="Arial"/>
                <a:ea typeface="Arial"/>
                <a:cs typeface="Arial"/>
                <a:sym typeface="Arial"/>
              </a:defRPr>
            </a:pPr>
            <a:r>
              <a:rPr b="0" sz="1400">
                <a:solidFill>
                  <a:schemeClr val="accent3">
                    <a:lumOff val="44000"/>
                  </a:schemeClr>
                </a:solidFill>
                <a:latin typeface="Calibri"/>
                <a:ea typeface="Calibri"/>
                <a:cs typeface="Calibri"/>
                <a:sym typeface="Calibri"/>
              </a:rPr>
              <a:t>A Few Basic Questions (And Answers) About Styles of Animation</a:t>
            </a:r>
          </a:p>
        </p:txBody>
      </p:sp>
      <p:pic>
        <p:nvPicPr>
          <p:cNvPr id="159"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60" name="From Richard Williams, The Animator’s Survival Kit, Faber and Faber, London, 2001, p. 37."/>
          <p:cNvSpPr txBox="1"/>
          <p:nvPr/>
        </p:nvSpPr>
        <p:spPr>
          <a:xfrm>
            <a:off x="971550" y="5661025"/>
            <a:ext cx="7200900" cy="701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a:latin typeface="Arial"/>
                <a:ea typeface="Arial"/>
                <a:cs typeface="Arial"/>
                <a:sym typeface="Arial"/>
              </a:defRPr>
            </a:pPr>
            <a:r>
              <a:rPr b="0" sz="2000">
                <a:latin typeface="Calibri"/>
                <a:ea typeface="Calibri"/>
                <a:cs typeface="Calibri"/>
                <a:sym typeface="Calibri"/>
              </a:rPr>
              <a:t>From Richard Williams, </a:t>
            </a:r>
            <a:r>
              <a:rPr b="0" i="1" sz="2000">
                <a:latin typeface="Calibri"/>
                <a:ea typeface="Calibri"/>
                <a:cs typeface="Calibri"/>
                <a:sym typeface="Calibri"/>
              </a:rPr>
              <a:t>The Animator’s Survival Kit</a:t>
            </a:r>
            <a:r>
              <a:rPr b="0" sz="2000">
                <a:latin typeface="Calibri"/>
                <a:ea typeface="Calibri"/>
                <a:cs typeface="Calibri"/>
                <a:sym typeface="Calibri"/>
              </a:rPr>
              <a:t>, Faber and Faber, London, 2001, p. 37.</a:t>
            </a:r>
          </a:p>
        </p:txBody>
      </p:sp>
      <p:pic>
        <p:nvPicPr>
          <p:cNvPr id="161" name="TIming Spacing.jpg" descr="TIming Spacing.jpg"/>
          <p:cNvPicPr>
            <a:picLocks noChangeAspect="1"/>
          </p:cNvPicPr>
          <p:nvPr/>
        </p:nvPicPr>
        <p:blipFill>
          <a:blip r:embed="rId3">
            <a:extLst/>
          </a:blip>
          <a:stretch>
            <a:fillRect/>
          </a:stretch>
        </p:blipFill>
        <p:spPr>
          <a:xfrm>
            <a:off x="0" y="1341437"/>
            <a:ext cx="9144000" cy="402272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p>
        </p:txBody>
      </p:sp>
      <p:sp>
        <p:nvSpPr>
          <p:cNvPr id="164" name="Animation Styles and Techniques…"/>
          <p:cNvSpPr txBox="1"/>
          <p:nvPr/>
        </p:nvSpPr>
        <p:spPr>
          <a:xfrm>
            <a:off x="3926457" y="115887"/>
            <a:ext cx="4911156" cy="6604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a:latin typeface="Arial"/>
                <a:ea typeface="Arial"/>
                <a:cs typeface="Arial"/>
                <a:sym typeface="Arial"/>
              </a:defRPr>
            </a:pPr>
            <a:r>
              <a:rPr sz="2800">
                <a:solidFill>
                  <a:schemeClr val="accent3">
                    <a:lumOff val="44000"/>
                  </a:schemeClr>
                </a:solidFill>
                <a:latin typeface="Calibri"/>
                <a:ea typeface="Calibri"/>
                <a:cs typeface="Calibri"/>
                <a:sym typeface="Calibri"/>
              </a:rPr>
              <a:t>Animation Styles and Techniques</a:t>
            </a:r>
          </a:p>
          <a:p>
            <a:pPr indent="39687" algn="r">
              <a:defRPr b="1">
                <a:latin typeface="Arial"/>
                <a:ea typeface="Arial"/>
                <a:cs typeface="Arial"/>
                <a:sym typeface="Arial"/>
              </a:defRPr>
            </a:pPr>
            <a:r>
              <a:rPr b="0" sz="1400">
                <a:solidFill>
                  <a:schemeClr val="accent3">
                    <a:lumOff val="44000"/>
                  </a:schemeClr>
                </a:solidFill>
                <a:latin typeface="Calibri"/>
                <a:ea typeface="Calibri"/>
                <a:cs typeface="Calibri"/>
                <a:sym typeface="Calibri"/>
              </a:rPr>
              <a:t>A Few Basic Questions (And Answers) About Styles of Animation</a:t>
            </a:r>
          </a:p>
        </p:txBody>
      </p:sp>
      <p:pic>
        <p:nvPicPr>
          <p:cNvPr id="165"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66" name="How many images are used to break down the action?"/>
          <p:cNvSpPr txBox="1"/>
          <p:nvPr/>
        </p:nvSpPr>
        <p:spPr>
          <a:xfrm>
            <a:off x="971550" y="2565400"/>
            <a:ext cx="7200900" cy="179264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defRPr b="1" sz="4000"/>
            </a:lvl1pPr>
          </a:lstStyle>
          <a:p>
            <a:pPr>
              <a:defRPr sz="2400">
                <a:latin typeface="Arial"/>
                <a:ea typeface="Arial"/>
                <a:cs typeface="Arial"/>
                <a:sym typeface="Arial"/>
              </a:defRPr>
            </a:pPr>
            <a:r>
              <a:rPr sz="4000">
                <a:latin typeface="Calibri"/>
                <a:ea typeface="Calibri"/>
                <a:cs typeface="Calibri"/>
                <a:sym typeface="Calibri"/>
              </a:rPr>
              <a:t>How many images are used to break down the action?</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p>
        </p:txBody>
      </p:sp>
      <p:sp>
        <p:nvSpPr>
          <p:cNvPr id="169" name="Animation Styles and Techniques…"/>
          <p:cNvSpPr txBox="1"/>
          <p:nvPr/>
        </p:nvSpPr>
        <p:spPr>
          <a:xfrm>
            <a:off x="3926457" y="115887"/>
            <a:ext cx="4911156" cy="6604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a:latin typeface="Arial"/>
                <a:ea typeface="Arial"/>
                <a:cs typeface="Arial"/>
                <a:sym typeface="Arial"/>
              </a:defRPr>
            </a:pPr>
            <a:r>
              <a:rPr sz="2800">
                <a:solidFill>
                  <a:schemeClr val="accent3">
                    <a:lumOff val="44000"/>
                  </a:schemeClr>
                </a:solidFill>
                <a:latin typeface="Calibri"/>
                <a:ea typeface="Calibri"/>
                <a:cs typeface="Calibri"/>
                <a:sym typeface="Calibri"/>
              </a:rPr>
              <a:t>Animation Styles and Techniques</a:t>
            </a:r>
          </a:p>
          <a:p>
            <a:pPr indent="39687" algn="r">
              <a:defRPr b="1">
                <a:latin typeface="Arial"/>
                <a:ea typeface="Arial"/>
                <a:cs typeface="Arial"/>
                <a:sym typeface="Arial"/>
              </a:defRPr>
            </a:pPr>
            <a:r>
              <a:rPr b="0" sz="1400">
                <a:solidFill>
                  <a:schemeClr val="accent3">
                    <a:lumOff val="44000"/>
                  </a:schemeClr>
                </a:solidFill>
                <a:latin typeface="Calibri"/>
                <a:ea typeface="Calibri"/>
                <a:cs typeface="Calibri"/>
                <a:sym typeface="Calibri"/>
              </a:rPr>
              <a:t>A Few Basic Questions (And Answers) About Styles of Animation</a:t>
            </a:r>
          </a:p>
        </p:txBody>
      </p:sp>
      <p:pic>
        <p:nvPicPr>
          <p:cNvPr id="170"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71" name="Key Animation and Inbetweening…"/>
          <p:cNvSpPr txBox="1"/>
          <p:nvPr/>
        </p:nvSpPr>
        <p:spPr>
          <a:xfrm>
            <a:off x="971550" y="1989138"/>
            <a:ext cx="7200900" cy="2987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a:latin typeface="Arial"/>
                <a:ea typeface="Arial"/>
                <a:cs typeface="Arial"/>
                <a:sym typeface="Arial"/>
              </a:defRPr>
            </a:pPr>
            <a:r>
              <a:rPr sz="3600">
                <a:latin typeface="Calibri"/>
                <a:ea typeface="Calibri"/>
                <a:cs typeface="Calibri"/>
                <a:sym typeface="Calibri"/>
              </a:rPr>
              <a:t>Key Animation and Inbetweening</a:t>
            </a:r>
            <a:endParaRPr sz="3600">
              <a:latin typeface="Calibri"/>
              <a:ea typeface="Calibri"/>
              <a:cs typeface="Calibri"/>
              <a:sym typeface="Calibri"/>
            </a:endParaRPr>
          </a:p>
          <a:p>
            <a:pPr algn="just">
              <a:defRPr b="1">
                <a:latin typeface="Arial"/>
                <a:ea typeface="Arial"/>
                <a:cs typeface="Arial"/>
                <a:sym typeface="Arial"/>
              </a:defRPr>
            </a:pPr>
            <a:endParaRPr sz="3600">
              <a:latin typeface="Calibri"/>
              <a:ea typeface="Calibri"/>
              <a:cs typeface="Calibri"/>
              <a:sym typeface="Calibri"/>
            </a:endParaRPr>
          </a:p>
          <a:p>
            <a:pPr algn="just">
              <a:defRPr b="1">
                <a:latin typeface="Arial"/>
                <a:ea typeface="Arial"/>
                <a:cs typeface="Arial"/>
                <a:sym typeface="Arial"/>
              </a:defRPr>
            </a:pPr>
            <a:r>
              <a:rPr sz="2800">
                <a:latin typeface="Calibri"/>
                <a:ea typeface="Calibri"/>
                <a:cs typeface="Calibri"/>
                <a:sym typeface="Calibri"/>
              </a:rPr>
              <a:t>What is a “key” in animation?</a:t>
            </a:r>
          </a:p>
          <a:p>
            <a:pPr algn="just">
              <a:defRPr b="1">
                <a:latin typeface="Arial"/>
                <a:ea typeface="Arial"/>
                <a:cs typeface="Arial"/>
                <a:sym typeface="Arial"/>
              </a:defRPr>
            </a:pPr>
            <a:endParaRPr sz="2800">
              <a:latin typeface="Calibri"/>
              <a:ea typeface="Calibri"/>
              <a:cs typeface="Calibri"/>
              <a:sym typeface="Calibri"/>
            </a:endParaRPr>
          </a:p>
          <a:p>
            <a:pPr algn="just">
              <a:defRPr b="1">
                <a:latin typeface="Arial"/>
                <a:ea typeface="Arial"/>
                <a:cs typeface="Arial"/>
                <a:sym typeface="Arial"/>
              </a:defRPr>
            </a:pPr>
            <a:r>
              <a:rPr sz="2800">
                <a:latin typeface="Calibri"/>
                <a:ea typeface="Calibri"/>
                <a:cs typeface="Calibri"/>
                <a:sym typeface="Calibri"/>
              </a:rPr>
              <a:t>The storytelling positions. The positions that show what is happening in the shot.</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p>
        </p:txBody>
      </p:sp>
      <p:sp>
        <p:nvSpPr>
          <p:cNvPr id="174" name="Animation Styles and Techniques…"/>
          <p:cNvSpPr txBox="1"/>
          <p:nvPr/>
        </p:nvSpPr>
        <p:spPr>
          <a:xfrm>
            <a:off x="3926457" y="115887"/>
            <a:ext cx="4911156" cy="6604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a:latin typeface="Arial"/>
                <a:ea typeface="Arial"/>
                <a:cs typeface="Arial"/>
                <a:sym typeface="Arial"/>
              </a:defRPr>
            </a:pPr>
            <a:r>
              <a:rPr sz="2800">
                <a:solidFill>
                  <a:schemeClr val="accent3">
                    <a:lumOff val="44000"/>
                  </a:schemeClr>
                </a:solidFill>
                <a:latin typeface="Calibri"/>
                <a:ea typeface="Calibri"/>
                <a:cs typeface="Calibri"/>
                <a:sym typeface="Calibri"/>
              </a:rPr>
              <a:t>Animation Styles and Techniques</a:t>
            </a:r>
          </a:p>
          <a:p>
            <a:pPr indent="39687" algn="r">
              <a:defRPr b="1">
                <a:latin typeface="Arial"/>
                <a:ea typeface="Arial"/>
                <a:cs typeface="Arial"/>
                <a:sym typeface="Arial"/>
              </a:defRPr>
            </a:pPr>
            <a:r>
              <a:rPr b="0" sz="1400">
                <a:solidFill>
                  <a:schemeClr val="accent3">
                    <a:lumOff val="44000"/>
                  </a:schemeClr>
                </a:solidFill>
                <a:latin typeface="Calibri"/>
                <a:ea typeface="Calibri"/>
                <a:cs typeface="Calibri"/>
                <a:sym typeface="Calibri"/>
              </a:rPr>
              <a:t>A Few Basic Questions (And Answers) About Styles of Animation</a:t>
            </a:r>
          </a:p>
        </p:txBody>
      </p:sp>
      <p:pic>
        <p:nvPicPr>
          <p:cNvPr id="175"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76" name="From Williams, op. cit., p. 64."/>
          <p:cNvSpPr txBox="1"/>
          <p:nvPr/>
        </p:nvSpPr>
        <p:spPr>
          <a:xfrm>
            <a:off x="971550" y="5229225"/>
            <a:ext cx="7200900" cy="396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a:latin typeface="Arial"/>
                <a:ea typeface="Arial"/>
                <a:cs typeface="Arial"/>
                <a:sym typeface="Arial"/>
              </a:defRPr>
            </a:pPr>
            <a:r>
              <a:rPr b="0" sz="2000">
                <a:latin typeface="Calibri"/>
                <a:ea typeface="Calibri"/>
                <a:cs typeface="Calibri"/>
                <a:sym typeface="Calibri"/>
              </a:rPr>
              <a:t>From Williams, </a:t>
            </a:r>
            <a:r>
              <a:rPr b="0" i="1" sz="2000">
                <a:latin typeface="Calibri"/>
                <a:ea typeface="Calibri"/>
                <a:cs typeface="Calibri"/>
                <a:sym typeface="Calibri"/>
              </a:rPr>
              <a:t>op. cit.</a:t>
            </a:r>
            <a:r>
              <a:rPr b="0" sz="2000">
                <a:latin typeface="Calibri"/>
                <a:ea typeface="Calibri"/>
                <a:cs typeface="Calibri"/>
                <a:sym typeface="Calibri"/>
              </a:rPr>
              <a:t>, p. 64.</a:t>
            </a:r>
          </a:p>
        </p:txBody>
      </p:sp>
      <p:pic>
        <p:nvPicPr>
          <p:cNvPr id="177" name="Key.jpg" descr="Key.jpg"/>
          <p:cNvPicPr>
            <a:picLocks noChangeAspect="1"/>
          </p:cNvPicPr>
          <p:nvPr/>
        </p:nvPicPr>
        <p:blipFill>
          <a:blip r:embed="rId3">
            <a:extLst/>
          </a:blip>
          <a:stretch>
            <a:fillRect/>
          </a:stretch>
        </p:blipFill>
        <p:spPr>
          <a:xfrm>
            <a:off x="0" y="981075"/>
            <a:ext cx="9144000" cy="373697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p>
        </p:txBody>
      </p:sp>
      <p:sp>
        <p:nvSpPr>
          <p:cNvPr id="180" name="Animation Styles and Techniques…"/>
          <p:cNvSpPr txBox="1"/>
          <p:nvPr/>
        </p:nvSpPr>
        <p:spPr>
          <a:xfrm>
            <a:off x="3926457" y="115887"/>
            <a:ext cx="4911156" cy="6604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a:latin typeface="Arial"/>
                <a:ea typeface="Arial"/>
                <a:cs typeface="Arial"/>
                <a:sym typeface="Arial"/>
              </a:defRPr>
            </a:pPr>
            <a:r>
              <a:rPr sz="2800">
                <a:solidFill>
                  <a:schemeClr val="accent3">
                    <a:lumOff val="44000"/>
                  </a:schemeClr>
                </a:solidFill>
                <a:latin typeface="Calibri"/>
                <a:ea typeface="Calibri"/>
                <a:cs typeface="Calibri"/>
                <a:sym typeface="Calibri"/>
              </a:rPr>
              <a:t>Animation Styles and Techniques</a:t>
            </a:r>
          </a:p>
          <a:p>
            <a:pPr indent="39687" algn="r">
              <a:defRPr b="1">
                <a:latin typeface="Arial"/>
                <a:ea typeface="Arial"/>
                <a:cs typeface="Arial"/>
                <a:sym typeface="Arial"/>
              </a:defRPr>
            </a:pPr>
            <a:r>
              <a:rPr b="0" sz="1400">
                <a:solidFill>
                  <a:schemeClr val="accent3">
                    <a:lumOff val="44000"/>
                  </a:schemeClr>
                </a:solidFill>
                <a:latin typeface="Calibri"/>
                <a:ea typeface="Calibri"/>
                <a:cs typeface="Calibri"/>
                <a:sym typeface="Calibri"/>
              </a:rPr>
              <a:t>A Few Basic Questions (And Answers) About Styles of Animation</a:t>
            </a:r>
          </a:p>
        </p:txBody>
      </p:sp>
      <p:pic>
        <p:nvPicPr>
          <p:cNvPr id="181"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82" name="From Williams, op. cit., p. 65."/>
          <p:cNvSpPr txBox="1"/>
          <p:nvPr/>
        </p:nvSpPr>
        <p:spPr>
          <a:xfrm>
            <a:off x="971550" y="5445125"/>
            <a:ext cx="7200900" cy="396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a:latin typeface="Arial"/>
                <a:ea typeface="Arial"/>
                <a:cs typeface="Arial"/>
                <a:sym typeface="Arial"/>
              </a:defRPr>
            </a:pPr>
            <a:r>
              <a:rPr b="0" sz="2000">
                <a:latin typeface="Calibri"/>
                <a:ea typeface="Calibri"/>
                <a:cs typeface="Calibri"/>
                <a:sym typeface="Calibri"/>
              </a:rPr>
              <a:t>From Williams, </a:t>
            </a:r>
            <a:r>
              <a:rPr b="0" i="1" sz="2000">
                <a:latin typeface="Calibri"/>
                <a:ea typeface="Calibri"/>
                <a:cs typeface="Calibri"/>
                <a:sym typeface="Calibri"/>
              </a:rPr>
              <a:t>op. cit.</a:t>
            </a:r>
            <a:r>
              <a:rPr b="0" sz="2000">
                <a:latin typeface="Calibri"/>
                <a:ea typeface="Calibri"/>
                <a:cs typeface="Calibri"/>
                <a:sym typeface="Calibri"/>
              </a:rPr>
              <a:t>, p. 65.</a:t>
            </a:r>
          </a:p>
        </p:txBody>
      </p:sp>
      <p:pic>
        <p:nvPicPr>
          <p:cNvPr id="183" name="Inbetween 1.jpg" descr="Inbetween 1.jpg"/>
          <p:cNvPicPr>
            <a:picLocks noChangeAspect="1"/>
          </p:cNvPicPr>
          <p:nvPr/>
        </p:nvPicPr>
        <p:blipFill>
          <a:blip r:embed="rId3">
            <a:extLst/>
          </a:blip>
          <a:stretch>
            <a:fillRect/>
          </a:stretch>
        </p:blipFill>
        <p:spPr>
          <a:xfrm>
            <a:off x="1587" y="981075"/>
            <a:ext cx="9144001" cy="414337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p>
        </p:txBody>
      </p:sp>
      <p:sp>
        <p:nvSpPr>
          <p:cNvPr id="186" name="Animation Styles and Techniques…"/>
          <p:cNvSpPr txBox="1"/>
          <p:nvPr/>
        </p:nvSpPr>
        <p:spPr>
          <a:xfrm>
            <a:off x="3926457" y="115887"/>
            <a:ext cx="4911156" cy="6604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a:latin typeface="Arial"/>
                <a:ea typeface="Arial"/>
                <a:cs typeface="Arial"/>
                <a:sym typeface="Arial"/>
              </a:defRPr>
            </a:pPr>
            <a:r>
              <a:rPr sz="2800">
                <a:solidFill>
                  <a:schemeClr val="accent3">
                    <a:lumOff val="44000"/>
                  </a:schemeClr>
                </a:solidFill>
                <a:latin typeface="Calibri"/>
                <a:ea typeface="Calibri"/>
                <a:cs typeface="Calibri"/>
                <a:sym typeface="Calibri"/>
              </a:rPr>
              <a:t>Animation Styles and Techniques</a:t>
            </a:r>
          </a:p>
          <a:p>
            <a:pPr indent="39687" algn="r">
              <a:defRPr b="1">
                <a:latin typeface="Arial"/>
                <a:ea typeface="Arial"/>
                <a:cs typeface="Arial"/>
                <a:sym typeface="Arial"/>
              </a:defRPr>
            </a:pPr>
            <a:r>
              <a:rPr b="0" sz="1400">
                <a:solidFill>
                  <a:schemeClr val="accent3">
                    <a:lumOff val="44000"/>
                  </a:schemeClr>
                </a:solidFill>
                <a:latin typeface="Calibri"/>
                <a:ea typeface="Calibri"/>
                <a:cs typeface="Calibri"/>
                <a:sym typeface="Calibri"/>
              </a:rPr>
              <a:t>A Few Basic Questions (And Answers) About Styles of Animation</a:t>
            </a:r>
          </a:p>
        </p:txBody>
      </p:sp>
      <p:pic>
        <p:nvPicPr>
          <p:cNvPr id="187"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88" name="From Williams, op. cit., p. 65."/>
          <p:cNvSpPr txBox="1"/>
          <p:nvPr/>
        </p:nvSpPr>
        <p:spPr>
          <a:xfrm>
            <a:off x="971550" y="5445125"/>
            <a:ext cx="7200900" cy="396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a:latin typeface="Arial"/>
                <a:ea typeface="Arial"/>
                <a:cs typeface="Arial"/>
                <a:sym typeface="Arial"/>
              </a:defRPr>
            </a:pPr>
            <a:r>
              <a:rPr b="0" sz="2000">
                <a:latin typeface="Calibri"/>
                <a:ea typeface="Calibri"/>
                <a:cs typeface="Calibri"/>
                <a:sym typeface="Calibri"/>
              </a:rPr>
              <a:t>From Williams, </a:t>
            </a:r>
            <a:r>
              <a:rPr b="0" i="1" sz="2000">
                <a:latin typeface="Calibri"/>
                <a:ea typeface="Calibri"/>
                <a:cs typeface="Calibri"/>
                <a:sym typeface="Calibri"/>
              </a:rPr>
              <a:t>op. cit.</a:t>
            </a:r>
            <a:r>
              <a:rPr b="0" sz="2000">
                <a:latin typeface="Calibri"/>
                <a:ea typeface="Calibri"/>
                <a:cs typeface="Calibri"/>
                <a:sym typeface="Calibri"/>
              </a:rPr>
              <a:t>, p. 65.</a:t>
            </a:r>
          </a:p>
        </p:txBody>
      </p:sp>
      <p:pic>
        <p:nvPicPr>
          <p:cNvPr id="189" name="Inbetween 2.jpg" descr="Inbetween 2.jpg"/>
          <p:cNvPicPr>
            <a:picLocks noChangeAspect="1"/>
          </p:cNvPicPr>
          <p:nvPr/>
        </p:nvPicPr>
        <p:blipFill>
          <a:blip r:embed="rId3">
            <a:extLst/>
          </a:blip>
          <a:stretch>
            <a:fillRect/>
          </a:stretch>
        </p:blipFill>
        <p:spPr>
          <a:xfrm>
            <a:off x="0" y="981075"/>
            <a:ext cx="9142414" cy="367188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p>
        </p:txBody>
      </p:sp>
      <p:sp>
        <p:nvSpPr>
          <p:cNvPr id="192" name="Animation Styles and Techniques…"/>
          <p:cNvSpPr txBox="1"/>
          <p:nvPr/>
        </p:nvSpPr>
        <p:spPr>
          <a:xfrm>
            <a:off x="3926457" y="115887"/>
            <a:ext cx="4911156" cy="6604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a:latin typeface="Arial"/>
                <a:ea typeface="Arial"/>
                <a:cs typeface="Arial"/>
                <a:sym typeface="Arial"/>
              </a:defRPr>
            </a:pPr>
            <a:r>
              <a:rPr sz="2800">
                <a:solidFill>
                  <a:schemeClr val="accent3">
                    <a:lumOff val="44000"/>
                  </a:schemeClr>
                </a:solidFill>
                <a:latin typeface="Calibri"/>
                <a:ea typeface="Calibri"/>
                <a:cs typeface="Calibri"/>
                <a:sym typeface="Calibri"/>
              </a:rPr>
              <a:t>Animation Styles and Techniques</a:t>
            </a:r>
          </a:p>
          <a:p>
            <a:pPr indent="39687" algn="r">
              <a:defRPr b="1">
                <a:latin typeface="Arial"/>
                <a:ea typeface="Arial"/>
                <a:cs typeface="Arial"/>
                <a:sym typeface="Arial"/>
              </a:defRPr>
            </a:pPr>
            <a:r>
              <a:rPr b="0" sz="1400">
                <a:solidFill>
                  <a:schemeClr val="accent3">
                    <a:lumOff val="44000"/>
                  </a:schemeClr>
                </a:solidFill>
                <a:latin typeface="Calibri"/>
                <a:ea typeface="Calibri"/>
                <a:cs typeface="Calibri"/>
                <a:sym typeface="Calibri"/>
              </a:rPr>
              <a:t>A Few Basic Questions (And Answers) About Styles of Animation</a:t>
            </a:r>
          </a:p>
        </p:txBody>
      </p:sp>
      <p:pic>
        <p:nvPicPr>
          <p:cNvPr id="193"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94" name="From Williams, op. cit., p. 66."/>
          <p:cNvSpPr txBox="1"/>
          <p:nvPr/>
        </p:nvSpPr>
        <p:spPr>
          <a:xfrm>
            <a:off x="971550" y="5445125"/>
            <a:ext cx="7200900" cy="396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a:latin typeface="Arial"/>
                <a:ea typeface="Arial"/>
                <a:cs typeface="Arial"/>
                <a:sym typeface="Arial"/>
              </a:defRPr>
            </a:pPr>
            <a:r>
              <a:rPr b="0" sz="2000">
                <a:latin typeface="Calibri"/>
                <a:ea typeface="Calibri"/>
                <a:cs typeface="Calibri"/>
                <a:sym typeface="Calibri"/>
              </a:rPr>
              <a:t>From Williams, </a:t>
            </a:r>
            <a:r>
              <a:rPr b="0" i="1" sz="2000">
                <a:latin typeface="Calibri"/>
                <a:ea typeface="Calibri"/>
                <a:cs typeface="Calibri"/>
                <a:sym typeface="Calibri"/>
              </a:rPr>
              <a:t>op. cit.</a:t>
            </a:r>
            <a:r>
              <a:rPr b="0" sz="2000">
                <a:latin typeface="Calibri"/>
                <a:ea typeface="Calibri"/>
                <a:cs typeface="Calibri"/>
                <a:sym typeface="Calibri"/>
              </a:rPr>
              <a:t>, p. 66.</a:t>
            </a:r>
          </a:p>
        </p:txBody>
      </p:sp>
      <p:pic>
        <p:nvPicPr>
          <p:cNvPr id="195" name="Inbetween 3.jpg" descr="Inbetween 3.jpg"/>
          <p:cNvPicPr>
            <a:picLocks noChangeAspect="1"/>
          </p:cNvPicPr>
          <p:nvPr/>
        </p:nvPicPr>
        <p:blipFill>
          <a:blip r:embed="rId3">
            <a:extLst/>
          </a:blip>
          <a:stretch>
            <a:fillRect/>
          </a:stretch>
        </p:blipFill>
        <p:spPr>
          <a:xfrm>
            <a:off x="0" y="981075"/>
            <a:ext cx="9144000" cy="369093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p>
        </p:txBody>
      </p:sp>
      <p:sp>
        <p:nvSpPr>
          <p:cNvPr id="198" name="Animation Styles and Techniques…"/>
          <p:cNvSpPr txBox="1"/>
          <p:nvPr/>
        </p:nvSpPr>
        <p:spPr>
          <a:xfrm>
            <a:off x="3926457" y="115887"/>
            <a:ext cx="4911156" cy="6604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a:latin typeface="Arial"/>
                <a:ea typeface="Arial"/>
                <a:cs typeface="Arial"/>
                <a:sym typeface="Arial"/>
              </a:defRPr>
            </a:pPr>
            <a:r>
              <a:rPr sz="2800">
                <a:solidFill>
                  <a:schemeClr val="accent3">
                    <a:lumOff val="44000"/>
                  </a:schemeClr>
                </a:solidFill>
                <a:latin typeface="Calibri"/>
                <a:ea typeface="Calibri"/>
                <a:cs typeface="Calibri"/>
                <a:sym typeface="Calibri"/>
              </a:rPr>
              <a:t>Animation Styles and Techniques</a:t>
            </a:r>
          </a:p>
          <a:p>
            <a:pPr indent="39687" algn="r">
              <a:defRPr b="1">
                <a:latin typeface="Arial"/>
                <a:ea typeface="Arial"/>
                <a:cs typeface="Arial"/>
                <a:sym typeface="Arial"/>
              </a:defRPr>
            </a:pPr>
            <a:r>
              <a:rPr b="0" sz="1400">
                <a:solidFill>
                  <a:schemeClr val="accent3">
                    <a:lumOff val="44000"/>
                  </a:schemeClr>
                </a:solidFill>
                <a:latin typeface="Calibri"/>
                <a:ea typeface="Calibri"/>
                <a:cs typeface="Calibri"/>
                <a:sym typeface="Calibri"/>
              </a:rPr>
              <a:t>A Few Basic Questions (And Answers) About Styles of Animation</a:t>
            </a:r>
          </a:p>
        </p:txBody>
      </p:sp>
      <p:pic>
        <p:nvPicPr>
          <p:cNvPr id="199"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200" name="The “x-sheet” (“exposure sheet”) or “dope-sheet”.…"/>
          <p:cNvSpPr txBox="1"/>
          <p:nvPr/>
        </p:nvSpPr>
        <p:spPr>
          <a:xfrm>
            <a:off x="971550" y="1989138"/>
            <a:ext cx="7200900" cy="207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a:latin typeface="Arial"/>
                <a:ea typeface="Arial"/>
                <a:cs typeface="Arial"/>
                <a:sym typeface="Arial"/>
              </a:defRPr>
            </a:pPr>
            <a:r>
              <a:rPr sz="3200">
                <a:latin typeface="Calibri"/>
                <a:ea typeface="Calibri"/>
                <a:cs typeface="Calibri"/>
                <a:sym typeface="Calibri"/>
              </a:rPr>
              <a:t>The “x-sheet” (“exposure sheet”) or “dope-sheet”.</a:t>
            </a:r>
          </a:p>
          <a:p>
            <a:pPr algn="just">
              <a:defRPr b="1">
                <a:latin typeface="Arial"/>
                <a:ea typeface="Arial"/>
                <a:cs typeface="Arial"/>
                <a:sym typeface="Arial"/>
              </a:defRPr>
            </a:pPr>
            <a:endParaRPr sz="3200">
              <a:latin typeface="Calibri"/>
              <a:ea typeface="Calibri"/>
              <a:cs typeface="Calibri"/>
              <a:sym typeface="Calibri"/>
            </a:endParaRPr>
          </a:p>
          <a:p>
            <a:pPr algn="just">
              <a:defRPr b="1">
                <a:latin typeface="Arial"/>
                <a:ea typeface="Arial"/>
                <a:cs typeface="Arial"/>
                <a:sym typeface="Arial"/>
              </a:defRPr>
            </a:pPr>
            <a:r>
              <a:rPr sz="3200">
                <a:latin typeface="Calibri"/>
                <a:ea typeface="Calibri"/>
                <a:cs typeface="Calibri"/>
                <a:sym typeface="Calibri"/>
              </a:rPr>
              <a:t>From Williams, </a:t>
            </a:r>
            <a:r>
              <a:rPr i="1" sz="3200">
                <a:latin typeface="Calibri"/>
                <a:ea typeface="Calibri"/>
                <a:cs typeface="Calibri"/>
                <a:sym typeface="Calibri"/>
              </a:rPr>
              <a:t>op. cit.</a:t>
            </a:r>
            <a:r>
              <a:rPr sz="3200">
                <a:latin typeface="Calibri"/>
                <a:ea typeface="Calibri"/>
                <a:cs typeface="Calibri"/>
                <a:sym typeface="Calibri"/>
              </a:rPr>
              <a:t>, p. 72.</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p>
        </p:txBody>
      </p:sp>
      <p:sp>
        <p:nvSpPr>
          <p:cNvPr id="203" name="Animation Styles and Techniques…"/>
          <p:cNvSpPr txBox="1"/>
          <p:nvPr/>
        </p:nvSpPr>
        <p:spPr>
          <a:xfrm>
            <a:off x="3926457" y="115887"/>
            <a:ext cx="4911156" cy="6604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a:latin typeface="Arial"/>
                <a:ea typeface="Arial"/>
                <a:cs typeface="Arial"/>
                <a:sym typeface="Arial"/>
              </a:defRPr>
            </a:pPr>
            <a:r>
              <a:rPr sz="2800">
                <a:solidFill>
                  <a:schemeClr val="accent3">
                    <a:lumOff val="44000"/>
                  </a:schemeClr>
                </a:solidFill>
                <a:latin typeface="Calibri"/>
                <a:ea typeface="Calibri"/>
                <a:cs typeface="Calibri"/>
                <a:sym typeface="Calibri"/>
              </a:rPr>
              <a:t>Animation Styles and Techniques</a:t>
            </a:r>
          </a:p>
          <a:p>
            <a:pPr indent="39687" algn="r">
              <a:defRPr b="1">
                <a:latin typeface="Arial"/>
                <a:ea typeface="Arial"/>
                <a:cs typeface="Arial"/>
                <a:sym typeface="Arial"/>
              </a:defRPr>
            </a:pPr>
            <a:r>
              <a:rPr b="0" sz="1400">
                <a:solidFill>
                  <a:schemeClr val="accent3">
                    <a:lumOff val="44000"/>
                  </a:schemeClr>
                </a:solidFill>
                <a:latin typeface="Calibri"/>
                <a:ea typeface="Calibri"/>
                <a:cs typeface="Calibri"/>
                <a:sym typeface="Calibri"/>
              </a:rPr>
              <a:t>A Few Basic Questions (And Answers) About Styles of Animation</a:t>
            </a:r>
          </a:p>
        </p:txBody>
      </p:sp>
      <p:pic>
        <p:nvPicPr>
          <p:cNvPr id="204"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pic>
        <p:nvPicPr>
          <p:cNvPr id="205" name="x-sheet.jpg" descr="x-sheet.jpg"/>
          <p:cNvPicPr>
            <a:picLocks noChangeAspect="1"/>
          </p:cNvPicPr>
          <p:nvPr/>
        </p:nvPicPr>
        <p:blipFill>
          <a:blip r:embed="rId3">
            <a:extLst/>
          </a:blip>
          <a:stretch>
            <a:fillRect/>
          </a:stretch>
        </p:blipFill>
        <p:spPr>
          <a:xfrm>
            <a:off x="2195513" y="976312"/>
            <a:ext cx="4752976" cy="587375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2"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p>
        </p:txBody>
      </p:sp>
      <p:sp>
        <p:nvSpPr>
          <p:cNvPr id="113" name="Why Animation?"/>
          <p:cNvSpPr txBox="1"/>
          <p:nvPr/>
        </p:nvSpPr>
        <p:spPr>
          <a:xfrm>
            <a:off x="6320382" y="188912"/>
            <a:ext cx="2520406" cy="4445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indent="39687" algn="r">
              <a:defRPr b="1" sz="2800">
                <a:solidFill>
                  <a:schemeClr val="accent3">
                    <a:lumOff val="44000"/>
                  </a:schemeClr>
                </a:solidFill>
              </a:defRPr>
            </a:lvl1pPr>
          </a:lstStyle>
          <a:p>
            <a:pPr>
              <a:defRPr sz="2400">
                <a:solidFill>
                  <a:srgbClr val="000000"/>
                </a:solidFill>
                <a:latin typeface="Arial"/>
                <a:ea typeface="Arial"/>
                <a:cs typeface="Arial"/>
                <a:sym typeface="Arial"/>
              </a:defRPr>
            </a:pPr>
            <a:r>
              <a:rPr sz="2800">
                <a:solidFill>
                  <a:schemeClr val="accent3">
                    <a:lumOff val="44000"/>
                  </a:schemeClr>
                </a:solidFill>
                <a:latin typeface="Calibri"/>
                <a:ea typeface="Calibri"/>
                <a:cs typeface="Calibri"/>
                <a:sym typeface="Calibri"/>
              </a:rPr>
              <a:t>Why Animation?</a:t>
            </a:r>
          </a:p>
        </p:txBody>
      </p:sp>
      <p:pic>
        <p:nvPicPr>
          <p:cNvPr id="114"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15" name="«In recent decades, animators have found increasingly inventive ways of using animation. Today it pervades much of the landscape of popular culture, being a medium of choice to push boundaries, cross traditional disciplinary divides and support and enhance other creative work. While animation’s history is relatively short compared to other arts disciplines, this needs to be juxtaposed against the prolific and accelerated advances in technology, such as the growth of the Internet, the developing reliance on mobile technology and the need for greater visually oriented support for social media. Such technical leaps have created changes in global social and economic conditions and have encouraged increased interest in the subject of animation – an interest that is likely to grow and spread over the coming years».…"/>
          <p:cNvSpPr txBox="1"/>
          <p:nvPr/>
        </p:nvSpPr>
        <p:spPr>
          <a:xfrm>
            <a:off x="539750" y="1484312"/>
            <a:ext cx="8064500" cy="4650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a:latin typeface="Arial"/>
                <a:ea typeface="Arial"/>
                <a:cs typeface="Arial"/>
                <a:sym typeface="Arial"/>
              </a:defRPr>
            </a:pPr>
            <a:r>
              <a:rPr sz="2000">
                <a:latin typeface="Calibri"/>
                <a:ea typeface="Calibri"/>
                <a:cs typeface="Calibri"/>
                <a:sym typeface="Calibri"/>
              </a:rPr>
              <a:t>«In recent decades, animators have found increasingly inventive ways of using animation. Today it pervades much of the landscape of popular culture, being a medium of choice to push boundaries, cross traditional disciplinary divides and support and enhance other creative work. While animation’s history is relatively short compared to other arts disciplines, this needs to be juxtaposed against the prolific and accelerated advances in technology, such as the growth of the Internet, the developing reliance on mobile technology and the need for greater visually oriented support for social media. Such technical leaps have created changes in global social and economic conditions and have encouraged increased interest in the subject of animation – an interest that is likely to grow and spread over the coming years».</a:t>
            </a:r>
          </a:p>
          <a:p>
            <a:pPr algn="just">
              <a:defRPr b="1">
                <a:latin typeface="Arial"/>
                <a:ea typeface="Arial"/>
                <a:cs typeface="Arial"/>
                <a:sym typeface="Arial"/>
              </a:defRPr>
            </a:pPr>
            <a:endParaRPr sz="2000"/>
          </a:p>
          <a:p>
            <a:pPr algn="just">
              <a:defRPr b="1">
                <a:latin typeface="Arial"/>
                <a:ea typeface="Arial"/>
                <a:cs typeface="Arial"/>
                <a:sym typeface="Arial"/>
              </a:defRPr>
            </a:pPr>
            <a:r>
              <a:rPr b="0" sz="2000">
                <a:latin typeface="Calibri"/>
                <a:ea typeface="Calibri"/>
                <a:cs typeface="Calibri"/>
                <a:sym typeface="Calibri"/>
              </a:rPr>
              <a:t>Andrew Selby, “Introduction”, in Id., </a:t>
            </a:r>
            <a:r>
              <a:rPr b="0" i="1" sz="2000">
                <a:latin typeface="Calibri"/>
                <a:ea typeface="Calibri"/>
                <a:cs typeface="Calibri"/>
                <a:sym typeface="Calibri"/>
              </a:rPr>
              <a:t>Animation</a:t>
            </a:r>
            <a:r>
              <a:rPr b="0" sz="2000">
                <a:latin typeface="Calibri"/>
                <a:ea typeface="Calibri"/>
                <a:cs typeface="Calibri"/>
                <a:sym typeface="Calibri"/>
              </a:rPr>
              <a:t>, Laurence King, London, 2013, p. 6.</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p>
        </p:txBody>
      </p:sp>
      <p:sp>
        <p:nvSpPr>
          <p:cNvPr id="208" name="Suggested readings"/>
          <p:cNvSpPr txBox="1"/>
          <p:nvPr/>
        </p:nvSpPr>
        <p:spPr>
          <a:xfrm>
            <a:off x="5982469" y="188912"/>
            <a:ext cx="2890070" cy="4445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indent="39687" algn="r">
              <a:defRPr b="1" sz="2800">
                <a:solidFill>
                  <a:schemeClr val="accent3">
                    <a:lumOff val="44000"/>
                  </a:schemeClr>
                </a:solidFill>
              </a:defRPr>
            </a:lvl1pPr>
          </a:lstStyle>
          <a:p>
            <a:pPr>
              <a:defRPr sz="2400">
                <a:solidFill>
                  <a:srgbClr val="000000"/>
                </a:solidFill>
                <a:latin typeface="Arial"/>
                <a:ea typeface="Arial"/>
                <a:cs typeface="Arial"/>
                <a:sym typeface="Arial"/>
              </a:defRPr>
            </a:pPr>
            <a:r>
              <a:rPr sz="2800">
                <a:solidFill>
                  <a:schemeClr val="accent3">
                    <a:lumOff val="44000"/>
                  </a:schemeClr>
                </a:solidFill>
                <a:latin typeface="Calibri"/>
                <a:ea typeface="Calibri"/>
                <a:cs typeface="Calibri"/>
                <a:sym typeface="Calibri"/>
              </a:rPr>
              <a:t>Suggested readings</a:t>
            </a:r>
          </a:p>
        </p:txBody>
      </p:sp>
      <p:pic>
        <p:nvPicPr>
          <p:cNvPr id="209"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210" name="Richard Williams, The Animator’s Survival Kit, Faber and Faber, London, 2001, pp. 35-39; 64-67."/>
          <p:cNvSpPr txBox="1"/>
          <p:nvPr/>
        </p:nvSpPr>
        <p:spPr>
          <a:xfrm>
            <a:off x="755649" y="1341437"/>
            <a:ext cx="7367590" cy="2593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a:latin typeface="Arial"/>
                <a:ea typeface="Arial"/>
                <a:cs typeface="Arial"/>
                <a:sym typeface="Arial"/>
              </a:defRPr>
            </a:pPr>
            <a:r>
              <a:rPr sz="2000">
                <a:latin typeface="Calibri"/>
                <a:ea typeface="Calibri"/>
                <a:cs typeface="Calibri"/>
                <a:sym typeface="Calibri"/>
              </a:rPr>
              <a:t>Richard Williams, </a:t>
            </a:r>
            <a:r>
              <a:rPr i="1" sz="2000">
                <a:latin typeface="Calibri"/>
                <a:ea typeface="Calibri"/>
                <a:cs typeface="Calibri"/>
                <a:sym typeface="Calibri"/>
              </a:rPr>
              <a:t>The Animator’s Survival Kit</a:t>
            </a:r>
            <a:r>
              <a:rPr sz="2000">
                <a:latin typeface="Calibri"/>
                <a:ea typeface="Calibri"/>
                <a:cs typeface="Calibri"/>
                <a:sym typeface="Calibri"/>
              </a:rPr>
              <a:t>, Faber and Faber, London, 2001, pp. 35-39; 64-67.</a:t>
            </a:r>
          </a:p>
          <a:p>
            <a:pPr algn="just">
              <a:defRPr b="1">
                <a:latin typeface="Arial"/>
                <a:ea typeface="Arial"/>
                <a:cs typeface="Arial"/>
                <a:sym typeface="Arial"/>
              </a:defRPr>
            </a:pPr>
            <a:endParaRPr sz="2000">
              <a:latin typeface="Calibri"/>
              <a:ea typeface="Calibri"/>
              <a:cs typeface="Calibri"/>
              <a:sym typeface="Calibri"/>
            </a:endParaRPr>
          </a:p>
          <a:p>
            <a:pPr algn="just">
              <a:defRPr b="1">
                <a:latin typeface="Arial"/>
                <a:ea typeface="Arial"/>
                <a:cs typeface="Arial"/>
                <a:sym typeface="Arial"/>
              </a:defRPr>
            </a:pPr>
            <a:endParaRPr sz="2000">
              <a:latin typeface="Calibri"/>
              <a:ea typeface="Calibri"/>
              <a:cs typeface="Calibri"/>
              <a:sym typeface="Calibri"/>
            </a:endParaRPr>
          </a:p>
          <a:p>
            <a:pPr algn="just">
              <a:defRPr b="1">
                <a:latin typeface="Arial"/>
                <a:ea typeface="Arial"/>
                <a:cs typeface="Arial"/>
                <a:sym typeface="Arial"/>
              </a:defRPr>
            </a:pPr>
            <a:endParaRPr sz="2000">
              <a:latin typeface="Calibri"/>
              <a:ea typeface="Calibri"/>
              <a:cs typeface="Calibri"/>
              <a:sym typeface="Calibri"/>
            </a:endParaRPr>
          </a:p>
          <a:p>
            <a:pPr algn="just">
              <a:defRPr b="1">
                <a:latin typeface="Arial"/>
                <a:ea typeface="Arial"/>
                <a:cs typeface="Arial"/>
                <a:sym typeface="Arial"/>
              </a:defRPr>
            </a:pPr>
            <a:endParaRPr sz="2000">
              <a:latin typeface="Calibri"/>
              <a:ea typeface="Calibri"/>
              <a:cs typeface="Calibri"/>
              <a:sym typeface="Calibri"/>
            </a:endParaRPr>
          </a:p>
          <a:p>
            <a:pPr algn="just">
              <a:defRPr b="1">
                <a:latin typeface="Arial"/>
                <a:ea typeface="Arial"/>
                <a:cs typeface="Arial"/>
                <a:sym typeface="Arial"/>
              </a:defRPr>
            </a:pPr>
            <a:endParaRPr>
              <a:latin typeface="Calibri"/>
              <a:ea typeface="Calibri"/>
              <a:cs typeface="Calibri"/>
              <a:sym typeface="Calibri"/>
            </a:endParaRP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7"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p>
        </p:txBody>
      </p:sp>
      <p:sp>
        <p:nvSpPr>
          <p:cNvPr id="118" name="Animation Styles and Techniques…"/>
          <p:cNvSpPr txBox="1"/>
          <p:nvPr/>
        </p:nvSpPr>
        <p:spPr>
          <a:xfrm>
            <a:off x="3926457" y="115887"/>
            <a:ext cx="4911156" cy="6604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a:latin typeface="Arial"/>
                <a:ea typeface="Arial"/>
                <a:cs typeface="Arial"/>
                <a:sym typeface="Arial"/>
              </a:defRPr>
            </a:pPr>
            <a:r>
              <a:rPr sz="2800">
                <a:solidFill>
                  <a:schemeClr val="accent3">
                    <a:lumOff val="44000"/>
                  </a:schemeClr>
                </a:solidFill>
                <a:latin typeface="Calibri"/>
                <a:ea typeface="Calibri"/>
                <a:cs typeface="Calibri"/>
                <a:sym typeface="Calibri"/>
              </a:rPr>
              <a:t>Animation Styles and Techniques</a:t>
            </a:r>
          </a:p>
          <a:p>
            <a:pPr indent="39687" algn="r">
              <a:defRPr b="1">
                <a:latin typeface="Arial"/>
                <a:ea typeface="Arial"/>
                <a:cs typeface="Arial"/>
                <a:sym typeface="Arial"/>
              </a:defRPr>
            </a:pPr>
            <a:r>
              <a:rPr b="0" sz="1400">
                <a:solidFill>
                  <a:schemeClr val="accent3">
                    <a:lumOff val="44000"/>
                  </a:schemeClr>
                </a:solidFill>
                <a:latin typeface="Calibri"/>
                <a:ea typeface="Calibri"/>
                <a:cs typeface="Calibri"/>
                <a:sym typeface="Calibri"/>
              </a:rPr>
              <a:t>Styles: A Brief Survey</a:t>
            </a:r>
          </a:p>
        </p:txBody>
      </p:sp>
      <p:pic>
        <p:nvPicPr>
          <p:cNvPr id="119"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20" name="Fantasia/2000 (Eric Goldberg et al., 1999)."/>
          <p:cNvSpPr txBox="1"/>
          <p:nvPr/>
        </p:nvSpPr>
        <p:spPr>
          <a:xfrm>
            <a:off x="2268538" y="6092825"/>
            <a:ext cx="4459720" cy="3962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b="1">
                <a:latin typeface="Arial"/>
                <a:ea typeface="Arial"/>
                <a:cs typeface="Arial"/>
                <a:sym typeface="Arial"/>
              </a:defRPr>
            </a:pPr>
            <a:r>
              <a:rPr b="0" i="1" sz="2000">
                <a:latin typeface="Calibri"/>
                <a:ea typeface="Calibri"/>
                <a:cs typeface="Calibri"/>
                <a:sym typeface="Calibri"/>
              </a:rPr>
              <a:t>Fantasia/2000 </a:t>
            </a:r>
            <a:r>
              <a:rPr b="0" sz="2000">
                <a:latin typeface="Calibri"/>
                <a:ea typeface="Calibri"/>
                <a:cs typeface="Calibri"/>
                <a:sym typeface="Calibri"/>
              </a:rPr>
              <a:t>(Eric Goldberg </a:t>
            </a:r>
            <a:r>
              <a:rPr b="0" i="1" sz="2000">
                <a:latin typeface="Calibri"/>
                <a:ea typeface="Calibri"/>
                <a:cs typeface="Calibri"/>
                <a:sym typeface="Calibri"/>
              </a:rPr>
              <a:t>et al.</a:t>
            </a:r>
            <a:r>
              <a:rPr b="0" sz="2000">
                <a:latin typeface="Calibri"/>
                <a:ea typeface="Calibri"/>
                <a:cs typeface="Calibri"/>
                <a:sym typeface="Calibri"/>
              </a:rPr>
              <a:t>, 1999).</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p>
        </p:txBody>
      </p:sp>
      <p:sp>
        <p:nvSpPr>
          <p:cNvPr id="123" name="Animation Styles and Techniques…"/>
          <p:cNvSpPr txBox="1"/>
          <p:nvPr/>
        </p:nvSpPr>
        <p:spPr>
          <a:xfrm>
            <a:off x="3926457" y="115887"/>
            <a:ext cx="4911156" cy="6604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a:latin typeface="Arial"/>
                <a:ea typeface="Arial"/>
                <a:cs typeface="Arial"/>
                <a:sym typeface="Arial"/>
              </a:defRPr>
            </a:pPr>
            <a:r>
              <a:rPr sz="2800">
                <a:solidFill>
                  <a:schemeClr val="accent3">
                    <a:lumOff val="44000"/>
                  </a:schemeClr>
                </a:solidFill>
                <a:latin typeface="Calibri"/>
                <a:ea typeface="Calibri"/>
                <a:cs typeface="Calibri"/>
                <a:sym typeface="Calibri"/>
              </a:rPr>
              <a:t>Animation Styles and Techniques</a:t>
            </a:r>
          </a:p>
          <a:p>
            <a:pPr indent="39687" algn="r">
              <a:defRPr b="1">
                <a:latin typeface="Arial"/>
                <a:ea typeface="Arial"/>
                <a:cs typeface="Arial"/>
                <a:sym typeface="Arial"/>
              </a:defRPr>
            </a:pPr>
            <a:r>
              <a:rPr b="0" sz="1400">
                <a:solidFill>
                  <a:schemeClr val="accent3">
                    <a:lumOff val="44000"/>
                  </a:schemeClr>
                </a:solidFill>
                <a:latin typeface="Calibri"/>
                <a:ea typeface="Calibri"/>
                <a:cs typeface="Calibri"/>
                <a:sym typeface="Calibri"/>
              </a:rPr>
              <a:t>Styles: A Brief Survey</a:t>
            </a:r>
          </a:p>
        </p:txBody>
      </p:sp>
      <p:pic>
        <p:nvPicPr>
          <p:cNvPr id="124"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25" name="Howl’s Moving Castle (Hauru no Ugoku Shiro, Hayao Miyazaki, 2004)."/>
          <p:cNvSpPr txBox="1"/>
          <p:nvPr/>
        </p:nvSpPr>
        <p:spPr>
          <a:xfrm>
            <a:off x="1331912" y="6021387"/>
            <a:ext cx="6476366" cy="370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b="1">
                <a:latin typeface="Arial"/>
                <a:ea typeface="Arial"/>
                <a:cs typeface="Arial"/>
                <a:sym typeface="Arial"/>
              </a:defRPr>
            </a:pPr>
            <a:r>
              <a:rPr b="0" i="1" sz="1800">
                <a:latin typeface="Calibri"/>
                <a:ea typeface="Calibri"/>
                <a:cs typeface="Calibri"/>
                <a:sym typeface="Calibri"/>
              </a:rPr>
              <a:t>Howl’s Moving Castle </a:t>
            </a:r>
            <a:r>
              <a:rPr b="0" sz="1800">
                <a:latin typeface="Calibri"/>
                <a:ea typeface="Calibri"/>
                <a:cs typeface="Calibri"/>
                <a:sym typeface="Calibri"/>
              </a:rPr>
              <a:t>(</a:t>
            </a:r>
            <a:r>
              <a:rPr b="0" i="1" sz="1800">
                <a:latin typeface="Calibri"/>
                <a:ea typeface="Calibri"/>
                <a:cs typeface="Calibri"/>
                <a:sym typeface="Calibri"/>
              </a:rPr>
              <a:t>Hauru no Ugoku Shiro</a:t>
            </a:r>
            <a:r>
              <a:rPr b="0" sz="1800">
                <a:latin typeface="Calibri"/>
                <a:ea typeface="Calibri"/>
                <a:cs typeface="Calibri"/>
                <a:sym typeface="Calibri"/>
              </a:rPr>
              <a:t>, Hayao Miyazaki, 2004).</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p>
        </p:txBody>
      </p:sp>
      <p:sp>
        <p:nvSpPr>
          <p:cNvPr id="128" name="Animation Styles and Techniques…"/>
          <p:cNvSpPr txBox="1"/>
          <p:nvPr/>
        </p:nvSpPr>
        <p:spPr>
          <a:xfrm>
            <a:off x="3926457" y="115887"/>
            <a:ext cx="4911156" cy="6604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a:latin typeface="Arial"/>
                <a:ea typeface="Arial"/>
                <a:cs typeface="Arial"/>
                <a:sym typeface="Arial"/>
              </a:defRPr>
            </a:pPr>
            <a:r>
              <a:rPr sz="2800">
                <a:solidFill>
                  <a:schemeClr val="accent3">
                    <a:lumOff val="44000"/>
                  </a:schemeClr>
                </a:solidFill>
                <a:latin typeface="Calibri"/>
                <a:ea typeface="Calibri"/>
                <a:cs typeface="Calibri"/>
                <a:sym typeface="Calibri"/>
              </a:rPr>
              <a:t>Animation Styles and Techniques</a:t>
            </a:r>
          </a:p>
          <a:p>
            <a:pPr indent="39687" algn="r">
              <a:defRPr b="1">
                <a:latin typeface="Arial"/>
                <a:ea typeface="Arial"/>
                <a:cs typeface="Arial"/>
                <a:sym typeface="Arial"/>
              </a:defRPr>
            </a:pPr>
            <a:r>
              <a:rPr b="0" sz="1400">
                <a:solidFill>
                  <a:schemeClr val="accent3">
                    <a:lumOff val="44000"/>
                  </a:schemeClr>
                </a:solidFill>
                <a:latin typeface="Calibri"/>
                <a:ea typeface="Calibri"/>
                <a:cs typeface="Calibri"/>
                <a:sym typeface="Calibri"/>
              </a:rPr>
              <a:t>Styles: A Brief Survey</a:t>
            </a:r>
          </a:p>
        </p:txBody>
      </p:sp>
      <p:pic>
        <p:nvPicPr>
          <p:cNvPr id="129"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30" name="Idiots and Angels (Bill Plympton, 2009)."/>
          <p:cNvSpPr txBox="1"/>
          <p:nvPr/>
        </p:nvSpPr>
        <p:spPr>
          <a:xfrm>
            <a:off x="2843213" y="6092825"/>
            <a:ext cx="3732831" cy="370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b="1">
                <a:latin typeface="Arial"/>
                <a:ea typeface="Arial"/>
                <a:cs typeface="Arial"/>
                <a:sym typeface="Arial"/>
              </a:defRPr>
            </a:pPr>
            <a:r>
              <a:rPr b="0" i="1" sz="1800">
                <a:latin typeface="Calibri"/>
                <a:ea typeface="Calibri"/>
                <a:cs typeface="Calibri"/>
                <a:sym typeface="Calibri"/>
              </a:rPr>
              <a:t>Idiots and Angels </a:t>
            </a:r>
            <a:r>
              <a:rPr b="0" sz="1800">
                <a:latin typeface="Calibri"/>
                <a:ea typeface="Calibri"/>
                <a:cs typeface="Calibri"/>
                <a:sym typeface="Calibri"/>
              </a:rPr>
              <a:t>(Bill Plympton, 2009).</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p>
        </p:txBody>
      </p:sp>
      <p:sp>
        <p:nvSpPr>
          <p:cNvPr id="133" name="Animation Styles and Techniques…"/>
          <p:cNvSpPr txBox="1"/>
          <p:nvPr/>
        </p:nvSpPr>
        <p:spPr>
          <a:xfrm>
            <a:off x="3926457" y="115887"/>
            <a:ext cx="4911156" cy="6604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a:latin typeface="Arial"/>
                <a:ea typeface="Arial"/>
                <a:cs typeface="Arial"/>
                <a:sym typeface="Arial"/>
              </a:defRPr>
            </a:pPr>
            <a:r>
              <a:rPr sz="2800">
                <a:solidFill>
                  <a:schemeClr val="accent3">
                    <a:lumOff val="44000"/>
                  </a:schemeClr>
                </a:solidFill>
                <a:latin typeface="Calibri"/>
                <a:ea typeface="Calibri"/>
                <a:cs typeface="Calibri"/>
                <a:sym typeface="Calibri"/>
              </a:rPr>
              <a:t>Animation Styles and Techniques</a:t>
            </a:r>
          </a:p>
          <a:p>
            <a:pPr indent="39687" algn="r">
              <a:defRPr b="1">
                <a:latin typeface="Arial"/>
                <a:ea typeface="Arial"/>
                <a:cs typeface="Arial"/>
                <a:sym typeface="Arial"/>
              </a:defRPr>
            </a:pPr>
            <a:r>
              <a:rPr b="0" sz="1400">
                <a:solidFill>
                  <a:schemeClr val="accent3">
                    <a:lumOff val="44000"/>
                  </a:schemeClr>
                </a:solidFill>
                <a:latin typeface="Calibri"/>
                <a:ea typeface="Calibri"/>
                <a:cs typeface="Calibri"/>
                <a:sym typeface="Calibri"/>
              </a:rPr>
              <a:t>Styles: A Brief Survey</a:t>
            </a:r>
          </a:p>
        </p:txBody>
      </p:sp>
      <p:pic>
        <p:nvPicPr>
          <p:cNvPr id="134"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35" name="Sea Scouts (Dick Lundy, 1939)."/>
          <p:cNvSpPr txBox="1"/>
          <p:nvPr/>
        </p:nvSpPr>
        <p:spPr>
          <a:xfrm>
            <a:off x="3059113" y="6021387"/>
            <a:ext cx="2891989" cy="370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b="1">
                <a:latin typeface="Arial"/>
                <a:ea typeface="Arial"/>
                <a:cs typeface="Arial"/>
                <a:sym typeface="Arial"/>
              </a:defRPr>
            </a:pPr>
            <a:r>
              <a:rPr b="0" i="1" sz="1800">
                <a:latin typeface="Calibri"/>
                <a:ea typeface="Calibri"/>
                <a:cs typeface="Calibri"/>
                <a:sym typeface="Calibri"/>
              </a:rPr>
              <a:t>Sea Scouts </a:t>
            </a:r>
            <a:r>
              <a:rPr b="0" sz="1800">
                <a:latin typeface="Calibri"/>
                <a:ea typeface="Calibri"/>
                <a:cs typeface="Calibri"/>
                <a:sym typeface="Calibri"/>
              </a:rPr>
              <a:t>(Dick Lundy, 1939).</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p>
        </p:txBody>
      </p:sp>
      <p:sp>
        <p:nvSpPr>
          <p:cNvPr id="138" name="Animation Styles and Techniques…"/>
          <p:cNvSpPr txBox="1"/>
          <p:nvPr/>
        </p:nvSpPr>
        <p:spPr>
          <a:xfrm>
            <a:off x="3926457" y="115887"/>
            <a:ext cx="4911156" cy="6604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a:latin typeface="Arial"/>
                <a:ea typeface="Arial"/>
                <a:cs typeface="Arial"/>
                <a:sym typeface="Arial"/>
              </a:defRPr>
            </a:pPr>
            <a:r>
              <a:rPr sz="2800">
                <a:solidFill>
                  <a:schemeClr val="accent3">
                    <a:lumOff val="44000"/>
                  </a:schemeClr>
                </a:solidFill>
                <a:latin typeface="Calibri"/>
                <a:ea typeface="Calibri"/>
                <a:cs typeface="Calibri"/>
                <a:sym typeface="Calibri"/>
              </a:rPr>
              <a:t>Animation Styles and Techniques</a:t>
            </a:r>
          </a:p>
          <a:p>
            <a:pPr indent="39687" algn="r">
              <a:defRPr b="1">
                <a:latin typeface="Arial"/>
                <a:ea typeface="Arial"/>
                <a:cs typeface="Arial"/>
                <a:sym typeface="Arial"/>
              </a:defRPr>
            </a:pPr>
            <a:r>
              <a:rPr b="0" sz="1400">
                <a:solidFill>
                  <a:schemeClr val="accent3">
                    <a:lumOff val="44000"/>
                  </a:schemeClr>
                </a:solidFill>
                <a:latin typeface="Calibri"/>
                <a:ea typeface="Calibri"/>
                <a:cs typeface="Calibri"/>
                <a:sym typeface="Calibri"/>
              </a:rPr>
              <a:t>Styles: A Brief Survey</a:t>
            </a:r>
          </a:p>
        </p:txBody>
      </p:sp>
      <p:pic>
        <p:nvPicPr>
          <p:cNvPr id="139"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40" name="Tangled (Nathan Greno, Byron Howard, 2010)."/>
          <p:cNvSpPr txBox="1"/>
          <p:nvPr/>
        </p:nvSpPr>
        <p:spPr>
          <a:xfrm>
            <a:off x="2195513" y="6092825"/>
            <a:ext cx="4383917" cy="370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b="1">
                <a:latin typeface="Arial"/>
                <a:ea typeface="Arial"/>
                <a:cs typeface="Arial"/>
                <a:sym typeface="Arial"/>
              </a:defRPr>
            </a:pPr>
            <a:r>
              <a:rPr b="0" i="1" sz="1800">
                <a:latin typeface="Calibri"/>
                <a:ea typeface="Calibri"/>
                <a:cs typeface="Calibri"/>
                <a:sym typeface="Calibri"/>
              </a:rPr>
              <a:t>Tangled </a:t>
            </a:r>
            <a:r>
              <a:rPr b="0" sz="1800">
                <a:latin typeface="Calibri"/>
                <a:ea typeface="Calibri"/>
                <a:cs typeface="Calibri"/>
                <a:sym typeface="Calibri"/>
              </a:rPr>
              <a:t>(Nathan Greno, Byron Howard, 2010).</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p>
        </p:txBody>
      </p:sp>
      <p:sp>
        <p:nvSpPr>
          <p:cNvPr id="143" name="Animation Styles and Techniques…"/>
          <p:cNvSpPr txBox="1"/>
          <p:nvPr/>
        </p:nvSpPr>
        <p:spPr>
          <a:xfrm>
            <a:off x="3926457" y="115887"/>
            <a:ext cx="4911156" cy="6604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a:latin typeface="Arial"/>
                <a:ea typeface="Arial"/>
                <a:cs typeface="Arial"/>
                <a:sym typeface="Arial"/>
              </a:defRPr>
            </a:pPr>
            <a:r>
              <a:rPr sz="2800">
                <a:solidFill>
                  <a:schemeClr val="accent3">
                    <a:lumOff val="44000"/>
                  </a:schemeClr>
                </a:solidFill>
                <a:latin typeface="Calibri"/>
                <a:ea typeface="Calibri"/>
                <a:cs typeface="Calibri"/>
                <a:sym typeface="Calibri"/>
              </a:rPr>
              <a:t>Animation Styles and Techniques</a:t>
            </a:r>
          </a:p>
          <a:p>
            <a:pPr indent="39687" algn="r">
              <a:defRPr b="1">
                <a:latin typeface="Arial"/>
                <a:ea typeface="Arial"/>
                <a:cs typeface="Arial"/>
                <a:sym typeface="Arial"/>
              </a:defRPr>
            </a:pPr>
            <a:r>
              <a:rPr b="0" sz="1400">
                <a:solidFill>
                  <a:schemeClr val="accent3">
                    <a:lumOff val="44000"/>
                  </a:schemeClr>
                </a:solidFill>
                <a:latin typeface="Calibri"/>
                <a:ea typeface="Calibri"/>
                <a:cs typeface="Calibri"/>
                <a:sym typeface="Calibri"/>
              </a:rPr>
              <a:t>Styles: A Brief Survey</a:t>
            </a:r>
          </a:p>
        </p:txBody>
      </p:sp>
      <p:pic>
        <p:nvPicPr>
          <p:cNvPr id="144"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45" name="“Black Rock Shooter” (Shinobu Yoshioka, 2012)."/>
          <p:cNvSpPr txBox="1"/>
          <p:nvPr/>
        </p:nvSpPr>
        <p:spPr>
          <a:xfrm>
            <a:off x="2195513" y="6092825"/>
            <a:ext cx="4507481" cy="370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800"/>
            </a:lvl1pPr>
          </a:lstStyle>
          <a:p>
            <a:pPr>
              <a:defRPr b="1" sz="2400">
                <a:latin typeface="Arial"/>
                <a:ea typeface="Arial"/>
                <a:cs typeface="Arial"/>
                <a:sym typeface="Arial"/>
              </a:defRPr>
            </a:pPr>
            <a:r>
              <a:rPr b="0" sz="1800">
                <a:latin typeface="Calibri"/>
                <a:ea typeface="Calibri"/>
                <a:cs typeface="Calibri"/>
                <a:sym typeface="Calibri"/>
              </a:rPr>
              <a:t>“Black Rock Shooter” (Shinobu Yoshioka, 2012).</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p>
        </p:txBody>
      </p:sp>
      <p:sp>
        <p:nvSpPr>
          <p:cNvPr id="148" name="Animation Styles and Techniques…"/>
          <p:cNvSpPr txBox="1"/>
          <p:nvPr/>
        </p:nvSpPr>
        <p:spPr>
          <a:xfrm>
            <a:off x="3926457" y="115887"/>
            <a:ext cx="4911156" cy="6604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a:latin typeface="Arial"/>
                <a:ea typeface="Arial"/>
                <a:cs typeface="Arial"/>
                <a:sym typeface="Arial"/>
              </a:defRPr>
            </a:pPr>
            <a:r>
              <a:rPr sz="2800">
                <a:solidFill>
                  <a:schemeClr val="accent3">
                    <a:lumOff val="44000"/>
                  </a:schemeClr>
                </a:solidFill>
                <a:latin typeface="Calibri"/>
                <a:ea typeface="Calibri"/>
                <a:cs typeface="Calibri"/>
                <a:sym typeface="Calibri"/>
              </a:rPr>
              <a:t>Animation Styles and Techniques</a:t>
            </a:r>
          </a:p>
          <a:p>
            <a:pPr indent="39687" algn="r">
              <a:defRPr b="1">
                <a:latin typeface="Arial"/>
                <a:ea typeface="Arial"/>
                <a:cs typeface="Arial"/>
                <a:sym typeface="Arial"/>
              </a:defRPr>
            </a:pPr>
            <a:r>
              <a:rPr b="0" sz="1400">
                <a:solidFill>
                  <a:schemeClr val="accent3">
                    <a:lumOff val="44000"/>
                  </a:schemeClr>
                </a:solidFill>
                <a:latin typeface="Calibri"/>
                <a:ea typeface="Calibri"/>
                <a:cs typeface="Calibri"/>
                <a:sym typeface="Calibri"/>
              </a:rPr>
              <a:t>A Few Basic Questions (And Answers) About Styles of Animation</a:t>
            </a:r>
          </a:p>
        </p:txBody>
      </p:sp>
      <p:pic>
        <p:nvPicPr>
          <p:cNvPr id="149"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50" name="How is the action broken down?"/>
          <p:cNvSpPr txBox="1"/>
          <p:nvPr/>
        </p:nvSpPr>
        <p:spPr>
          <a:xfrm>
            <a:off x="971550" y="3068638"/>
            <a:ext cx="7200900" cy="713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defRPr b="1" sz="4000"/>
            </a:lvl1pPr>
          </a:lstStyle>
          <a:p>
            <a:pPr>
              <a:defRPr sz="2400">
                <a:latin typeface="Arial"/>
                <a:ea typeface="Arial"/>
                <a:cs typeface="Arial"/>
                <a:sym typeface="Arial"/>
              </a:defRPr>
            </a:pPr>
            <a:r>
              <a:rPr sz="4000">
                <a:latin typeface="Calibri"/>
                <a:ea typeface="Calibri"/>
                <a:cs typeface="Calibri"/>
                <a:sym typeface="Calibri"/>
              </a:rPr>
              <a:t>How is the action broken down?</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bevel/>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bevel/>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bevel/>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bevel/>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