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b="def" i="def"/>
      <a:tcStyle>
        <a:tcBdr/>
        <a:fill>
          <a:solidFill>
            <a:schemeClr val="accent3">
              <a:lumOff val="44000"/>
            </a:schemeClr>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b="def" i="def"/>
      <a:tcStyle>
        <a:tcBdr/>
        <a:fill>
          <a:solidFill>
            <a:srgbClr val="E7E7ED"/>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chemeClr val="accent3">
              <a:lumOff val="44000"/>
            </a:schemeClr>
          </a:solidFill>
        </a:fill>
      </a:tcStyle>
    </a:band2H>
    <a:firstCol>
      <a:tcTxStyle b="on" i="off">
        <a:font>
          <a:latin typeface="Calibri"/>
          <a:ea typeface="Calibri"/>
          <a:cs typeface="Calibri"/>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
          <a:latin typeface="Calibri"/>
          <a:ea typeface="Calibri"/>
          <a:cs typeface="Calibri"/>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chemeClr val="accent3">
              <a:lumOff val="44000"/>
            </a:schemeClr>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8" name="Shape 118"/>
          <p:cNvSpPr/>
          <p:nvPr>
            <p:ph type="sldImg"/>
          </p:nvPr>
        </p:nvSpPr>
        <p:spPr>
          <a:xfrm>
            <a:off x="1143000" y="685800"/>
            <a:ext cx="4572000" cy="3429000"/>
          </a:xfrm>
          <a:prstGeom prst="rect">
            <a:avLst/>
          </a:prstGeom>
        </p:spPr>
        <p:txBody>
          <a:bodyPr/>
          <a:lstStyle/>
          <a:p>
            <a:pPr/>
          </a:p>
        </p:txBody>
      </p:sp>
      <p:sp>
        <p:nvSpPr>
          <p:cNvPr id="119" name="Shape 11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b="1" sz="1200">
        <a:latin typeface="+mj-lt"/>
        <a:ea typeface="+mj-ea"/>
        <a:cs typeface="+mj-cs"/>
        <a:sym typeface="Arial"/>
      </a:defRPr>
    </a:lvl1pPr>
    <a:lvl2pPr indent="228600" latinLnBrk="0">
      <a:defRPr b="1" sz="1200">
        <a:latin typeface="+mj-lt"/>
        <a:ea typeface="+mj-ea"/>
        <a:cs typeface="+mj-cs"/>
        <a:sym typeface="Arial"/>
      </a:defRPr>
    </a:lvl2pPr>
    <a:lvl3pPr indent="457200" latinLnBrk="0">
      <a:defRPr b="1" sz="1200">
        <a:latin typeface="+mj-lt"/>
        <a:ea typeface="+mj-ea"/>
        <a:cs typeface="+mj-cs"/>
        <a:sym typeface="Arial"/>
      </a:defRPr>
    </a:lvl3pPr>
    <a:lvl4pPr indent="685800" latinLnBrk="0">
      <a:defRPr b="1" sz="1200">
        <a:latin typeface="+mj-lt"/>
        <a:ea typeface="+mj-ea"/>
        <a:cs typeface="+mj-cs"/>
        <a:sym typeface="Arial"/>
      </a:defRPr>
    </a:lvl4pPr>
    <a:lvl5pPr indent="914400" latinLnBrk="0">
      <a:defRPr b="1" sz="1200">
        <a:latin typeface="+mj-lt"/>
        <a:ea typeface="+mj-ea"/>
        <a:cs typeface="+mj-cs"/>
        <a:sym typeface="Arial"/>
      </a:defRPr>
    </a:lvl5pPr>
    <a:lvl6pPr indent="1143000" latinLnBrk="0">
      <a:defRPr b="1" sz="1200">
        <a:latin typeface="+mj-lt"/>
        <a:ea typeface="+mj-ea"/>
        <a:cs typeface="+mj-cs"/>
        <a:sym typeface="Arial"/>
      </a:defRPr>
    </a:lvl6pPr>
    <a:lvl7pPr indent="1371600" latinLnBrk="0">
      <a:defRPr b="1" sz="1200">
        <a:latin typeface="+mj-lt"/>
        <a:ea typeface="+mj-ea"/>
        <a:cs typeface="+mj-cs"/>
        <a:sym typeface="Arial"/>
      </a:defRPr>
    </a:lvl7pPr>
    <a:lvl8pPr indent="1600200" latinLnBrk="0">
      <a:defRPr b="1" sz="1200">
        <a:latin typeface="+mj-lt"/>
        <a:ea typeface="+mj-ea"/>
        <a:cs typeface="+mj-cs"/>
        <a:sym typeface="Arial"/>
      </a:defRPr>
    </a:lvl8pPr>
    <a:lvl9pPr indent="1828800" latinLnBrk="0">
      <a:defRPr b="1"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iapositiva titolo">
    <p:spTree>
      <p:nvGrpSpPr>
        <p:cNvPr id="1" name=""/>
        <p:cNvGrpSpPr/>
        <p:nvPr/>
      </p:nvGrpSpPr>
      <p:grpSpPr>
        <a:xfrm>
          <a:off x="0" y="0"/>
          <a:ext cx="0" cy="0"/>
          <a:chOff x="0" y="0"/>
          <a:chExt cx="0" cy="0"/>
        </a:xfrm>
      </p:grpSpPr>
      <p:sp>
        <p:nvSpPr>
          <p:cNvPr id="11" name="Titolo Testo"/>
          <p:cNvSpPr txBox="1"/>
          <p:nvPr>
            <p:ph type="title"/>
          </p:nvPr>
        </p:nvSpPr>
        <p:spPr>
          <a:xfrm>
            <a:off x="685800" y="2130425"/>
            <a:ext cx="7772400" cy="1470025"/>
          </a:xfrm>
          <a:prstGeom prst="rect">
            <a:avLst/>
          </a:prstGeom>
        </p:spPr>
        <p:txBody>
          <a:bodyPr/>
          <a:lstStyle/>
          <a:p>
            <a:pPr/>
            <a:r>
              <a:t>Titolo Testo</a:t>
            </a:r>
          </a:p>
        </p:txBody>
      </p:sp>
      <p:sp>
        <p:nvSpPr>
          <p:cNvPr id="12" name="Corpo livello uno…"/>
          <p:cNvSpPr txBox="1"/>
          <p:nvPr>
            <p:ph type="body" sz="quarter" idx="1"/>
          </p:nvPr>
        </p:nvSpPr>
        <p:spPr>
          <a:xfrm>
            <a:off x="1371600" y="3886200"/>
            <a:ext cx="6400800" cy="175260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pPr/>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testo verticale">
    <p:spTree>
      <p:nvGrpSpPr>
        <p:cNvPr id="1" name=""/>
        <p:cNvGrpSpPr/>
        <p:nvPr/>
      </p:nvGrpSpPr>
      <p:grpSpPr>
        <a:xfrm>
          <a:off x="0" y="0"/>
          <a:ext cx="0" cy="0"/>
          <a:chOff x="0" y="0"/>
          <a:chExt cx="0" cy="0"/>
        </a:xfrm>
      </p:grpSpPr>
      <p:sp>
        <p:nvSpPr>
          <p:cNvPr id="92" name="Titolo Testo"/>
          <p:cNvSpPr txBox="1"/>
          <p:nvPr>
            <p:ph type="title"/>
          </p:nvPr>
        </p:nvSpPr>
        <p:spPr>
          <a:prstGeom prst="rect">
            <a:avLst/>
          </a:prstGeom>
        </p:spPr>
        <p:txBody>
          <a:bodyPr/>
          <a:lstStyle/>
          <a:p>
            <a:pPr/>
            <a:r>
              <a:t>Titolo Testo</a:t>
            </a:r>
          </a:p>
        </p:txBody>
      </p:sp>
      <p:sp>
        <p:nvSpPr>
          <p:cNvPr id="93"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9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verticale e testo">
    <p:spTree>
      <p:nvGrpSpPr>
        <p:cNvPr id="1" name=""/>
        <p:cNvGrpSpPr/>
        <p:nvPr/>
      </p:nvGrpSpPr>
      <p:grpSpPr>
        <a:xfrm>
          <a:off x="0" y="0"/>
          <a:ext cx="0" cy="0"/>
          <a:chOff x="0" y="0"/>
          <a:chExt cx="0" cy="0"/>
        </a:xfrm>
      </p:grpSpPr>
      <p:sp>
        <p:nvSpPr>
          <p:cNvPr id="101" name="Titolo Testo"/>
          <p:cNvSpPr txBox="1"/>
          <p:nvPr>
            <p:ph type="title"/>
          </p:nvPr>
        </p:nvSpPr>
        <p:spPr>
          <a:xfrm>
            <a:off x="6629400" y="0"/>
            <a:ext cx="2057400" cy="6858000"/>
          </a:xfrm>
          <a:prstGeom prst="rect">
            <a:avLst/>
          </a:prstGeom>
        </p:spPr>
        <p:txBody>
          <a:bodyPr/>
          <a:lstStyle/>
          <a:p>
            <a:pPr/>
            <a:r>
              <a:t>Titolo Testo</a:t>
            </a:r>
          </a:p>
        </p:txBody>
      </p:sp>
      <p:sp>
        <p:nvSpPr>
          <p:cNvPr id="102" name="Corpo livello uno…"/>
          <p:cNvSpPr txBox="1"/>
          <p:nvPr>
            <p:ph type="body" idx="1"/>
          </p:nvPr>
        </p:nvSpPr>
        <p:spPr>
          <a:xfrm>
            <a:off x="457200" y="0"/>
            <a:ext cx="6019800" cy="6858000"/>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10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contenuto">
    <p:spTree>
      <p:nvGrpSpPr>
        <p:cNvPr id="1" name=""/>
        <p:cNvGrpSpPr/>
        <p:nvPr/>
      </p:nvGrpSpPr>
      <p:grpSpPr>
        <a:xfrm>
          <a:off x="0" y="0"/>
          <a:ext cx="0" cy="0"/>
          <a:chOff x="0" y="0"/>
          <a:chExt cx="0" cy="0"/>
        </a:xfrm>
      </p:grpSpPr>
      <p:sp>
        <p:nvSpPr>
          <p:cNvPr id="110" name="Titolo Testo"/>
          <p:cNvSpPr txBox="1"/>
          <p:nvPr>
            <p:ph type="title"/>
          </p:nvPr>
        </p:nvSpPr>
        <p:spPr>
          <a:prstGeom prst="rect">
            <a:avLst/>
          </a:prstGeom>
        </p:spPr>
        <p:txBody>
          <a:bodyPr>
            <a:noAutofit/>
          </a:bodyPr>
          <a:lstStyle/>
          <a:p>
            <a:pPr/>
            <a:r>
              <a:t>Titolo Testo</a:t>
            </a:r>
          </a:p>
        </p:txBody>
      </p:sp>
      <p:sp>
        <p:nvSpPr>
          <p:cNvPr id="111" name="Corpo livello uno…"/>
          <p:cNvSpPr txBox="1"/>
          <p:nvPr>
            <p:ph type="body" idx="1"/>
          </p:nvPr>
        </p:nvSpPr>
        <p:spPr>
          <a:prstGeom prst="rect">
            <a:avLst/>
          </a:prstGeom>
        </p:spPr>
        <p:txBody>
          <a:bodyPr>
            <a:noAutofit/>
          </a:bodyPr>
          <a:lstStyle/>
          <a:p>
            <a:pPr/>
            <a:r>
              <a:t>Corpo livello uno</a:t>
            </a:r>
          </a:p>
          <a:p>
            <a:pPr lvl="1"/>
            <a:r>
              <a:t>Corpo livello due</a:t>
            </a:r>
          </a:p>
          <a:p>
            <a:pPr lvl="2"/>
            <a:r>
              <a:t>Corpo livello tre</a:t>
            </a:r>
          </a:p>
          <a:p>
            <a:pPr lvl="3"/>
            <a:r>
              <a:t>Corpo livello quattro</a:t>
            </a:r>
          </a:p>
          <a:p>
            <a:pPr lvl="4"/>
            <a:r>
              <a:t>Corpo livello cinque</a:t>
            </a:r>
          </a:p>
        </p:txBody>
      </p:sp>
      <p:sp>
        <p:nvSpPr>
          <p:cNvPr id="112" name="Numero diapositiva"/>
          <p:cNvSpPr txBox="1"/>
          <p:nvPr>
            <p:ph type="sldNum" sz="quarter" idx="2"/>
          </p:nvPr>
        </p:nvSpPr>
        <p:spPr>
          <a:xfrm>
            <a:off x="7477021" y="6245225"/>
            <a:ext cx="284372" cy="30734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contenuto">
    <p:spTree>
      <p:nvGrpSpPr>
        <p:cNvPr id="1" name=""/>
        <p:cNvGrpSpPr/>
        <p:nvPr/>
      </p:nvGrpSpPr>
      <p:grpSpPr>
        <a:xfrm>
          <a:off x="0" y="0"/>
          <a:ext cx="0" cy="0"/>
          <a:chOff x="0" y="0"/>
          <a:chExt cx="0" cy="0"/>
        </a:xfrm>
      </p:grpSpPr>
      <p:sp>
        <p:nvSpPr>
          <p:cNvPr id="20" name="Titolo Testo"/>
          <p:cNvSpPr txBox="1"/>
          <p:nvPr>
            <p:ph type="title"/>
          </p:nvPr>
        </p:nvSpPr>
        <p:spPr>
          <a:prstGeom prst="rect">
            <a:avLst/>
          </a:prstGeom>
        </p:spPr>
        <p:txBody>
          <a:bodyPr/>
          <a:lstStyle/>
          <a:p>
            <a:pPr/>
            <a:r>
              <a:t>Titolo Testo</a:t>
            </a:r>
          </a:p>
        </p:txBody>
      </p:sp>
      <p:sp>
        <p:nvSpPr>
          <p:cNvPr id="21"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testazione sezione">
    <p:spTree>
      <p:nvGrpSpPr>
        <p:cNvPr id="1" name=""/>
        <p:cNvGrpSpPr/>
        <p:nvPr/>
      </p:nvGrpSpPr>
      <p:grpSpPr>
        <a:xfrm>
          <a:off x="0" y="0"/>
          <a:ext cx="0" cy="0"/>
          <a:chOff x="0" y="0"/>
          <a:chExt cx="0" cy="0"/>
        </a:xfrm>
      </p:grpSpPr>
      <p:sp>
        <p:nvSpPr>
          <p:cNvPr id="29" name="Titolo Testo"/>
          <p:cNvSpPr txBox="1"/>
          <p:nvPr>
            <p:ph type="title"/>
          </p:nvPr>
        </p:nvSpPr>
        <p:spPr>
          <a:xfrm>
            <a:off x="722312" y="4406900"/>
            <a:ext cx="7772401" cy="1362075"/>
          </a:xfrm>
          <a:prstGeom prst="rect">
            <a:avLst/>
          </a:prstGeom>
        </p:spPr>
        <p:txBody>
          <a:bodyPr anchor="t"/>
          <a:lstStyle>
            <a:lvl1pPr algn="l">
              <a:defRPr b="1" cap="all" sz="4000"/>
            </a:lvl1pPr>
          </a:lstStyle>
          <a:p>
            <a:pPr/>
            <a:r>
              <a:t>Titolo Testo</a:t>
            </a:r>
          </a:p>
        </p:txBody>
      </p:sp>
      <p:sp>
        <p:nvSpPr>
          <p:cNvPr id="30" name="Corpo livello uno…"/>
          <p:cNvSpPr txBox="1"/>
          <p:nvPr>
            <p:ph type="body" sz="quarter" idx="1"/>
          </p:nvPr>
        </p:nvSpPr>
        <p:spPr>
          <a:xfrm>
            <a:off x="722312" y="2906713"/>
            <a:ext cx="7772401" cy="1500188"/>
          </a:xfrm>
          <a:prstGeom prst="rect">
            <a:avLst/>
          </a:prstGeom>
        </p:spPr>
        <p:txBody>
          <a:bodyPr anchor="b"/>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pPr/>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to 2">
    <p:spTree>
      <p:nvGrpSpPr>
        <p:cNvPr id="1" name=""/>
        <p:cNvGrpSpPr/>
        <p:nvPr/>
      </p:nvGrpSpPr>
      <p:grpSpPr>
        <a:xfrm>
          <a:off x="0" y="0"/>
          <a:ext cx="0" cy="0"/>
          <a:chOff x="0" y="0"/>
          <a:chExt cx="0" cy="0"/>
        </a:xfrm>
      </p:grpSpPr>
      <p:sp>
        <p:nvSpPr>
          <p:cNvPr id="38" name="Titolo Testo"/>
          <p:cNvSpPr txBox="1"/>
          <p:nvPr>
            <p:ph type="title"/>
          </p:nvPr>
        </p:nvSpPr>
        <p:spPr>
          <a:prstGeom prst="rect">
            <a:avLst/>
          </a:prstGeom>
        </p:spPr>
        <p:txBody>
          <a:bodyPr/>
          <a:lstStyle/>
          <a:p>
            <a:pPr/>
            <a:r>
              <a:t>Titolo Testo</a:t>
            </a:r>
          </a:p>
        </p:txBody>
      </p:sp>
      <p:sp>
        <p:nvSpPr>
          <p:cNvPr id="39" name="Corpo livello uno…"/>
          <p:cNvSpPr txBox="1"/>
          <p:nvPr>
            <p:ph type="body" sz="half" idx="1"/>
          </p:nvPr>
        </p:nvSpPr>
        <p:spPr>
          <a:xfrm>
            <a:off x="457200" y="1600200"/>
            <a:ext cx="4038600" cy="5257800"/>
          </a:xfrm>
          <a:prstGeom prst="rect">
            <a:avLst/>
          </a:prstGeom>
        </p:spPr>
        <p:txBody>
          <a:bodyPr/>
          <a:lstStyle>
            <a:lvl1pPr>
              <a:defRPr sz="2800"/>
            </a:lvl1pPr>
            <a:lvl2pPr marL="779462" indent="-333375">
              <a:defRPr sz="2800"/>
            </a:lvl2pPr>
            <a:lvl3pPr marL="1223327" indent="-320039">
              <a:defRPr sz="2800"/>
            </a:lvl3pPr>
            <a:lvl4pPr marL="1716087" indent="-355599">
              <a:defRPr sz="2800"/>
            </a:lvl4pPr>
            <a:lvl5pPr marL="2173288" indent="-355600">
              <a:defRPr sz="2800"/>
            </a:lvl5pPr>
          </a:lstStyle>
          <a:p>
            <a:pPr/>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fronto">
    <p:spTree>
      <p:nvGrpSpPr>
        <p:cNvPr id="1" name=""/>
        <p:cNvGrpSpPr/>
        <p:nvPr/>
      </p:nvGrpSpPr>
      <p:grpSpPr>
        <a:xfrm>
          <a:off x="0" y="0"/>
          <a:ext cx="0" cy="0"/>
          <a:chOff x="0" y="0"/>
          <a:chExt cx="0" cy="0"/>
        </a:xfrm>
      </p:grpSpPr>
      <p:sp>
        <p:nvSpPr>
          <p:cNvPr id="47" name="Titolo Testo"/>
          <p:cNvSpPr txBox="1"/>
          <p:nvPr>
            <p:ph type="title"/>
          </p:nvPr>
        </p:nvSpPr>
        <p:spPr>
          <a:xfrm>
            <a:off x="457200" y="274638"/>
            <a:ext cx="8229600" cy="1143001"/>
          </a:xfrm>
          <a:prstGeom prst="rect">
            <a:avLst/>
          </a:prstGeom>
        </p:spPr>
        <p:txBody>
          <a:bodyPr/>
          <a:lstStyle/>
          <a:p>
            <a:pPr/>
            <a:r>
              <a:t>Titolo Testo</a:t>
            </a:r>
          </a:p>
        </p:txBody>
      </p:sp>
      <p:sp>
        <p:nvSpPr>
          <p:cNvPr id="48" name="Corpo livello uno…"/>
          <p:cNvSpPr txBox="1"/>
          <p:nvPr>
            <p:ph type="body" sz="quarter" idx="1"/>
          </p:nvPr>
        </p:nvSpPr>
        <p:spPr>
          <a:xfrm>
            <a:off x="457200" y="1535112"/>
            <a:ext cx="4040188" cy="63976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Corpo livello uno</a:t>
            </a:r>
          </a:p>
          <a:p>
            <a:pPr lvl="1"/>
            <a:r>
              <a:t>Corpo livello due</a:t>
            </a:r>
          </a:p>
          <a:p>
            <a:pPr lvl="2"/>
            <a:r>
              <a:t>Corpo livello tre</a:t>
            </a:r>
          </a:p>
          <a:p>
            <a:pPr lvl="3"/>
            <a:r>
              <a:t>Corpo livello quattro</a:t>
            </a:r>
          </a:p>
          <a:p>
            <a:pPr lvl="4"/>
            <a:r>
              <a:t>Corpo livello cinque</a:t>
            </a:r>
          </a:p>
        </p:txBody>
      </p:sp>
      <p:sp>
        <p:nvSpPr>
          <p:cNvPr id="49" name="Rettangolo"/>
          <p:cNvSpPr/>
          <p:nvPr>
            <p:ph type="body" sz="quarter" idx="13"/>
          </p:nvPr>
        </p:nvSpPr>
        <p:spPr>
          <a:xfrm>
            <a:off x="4645025" y="1535112"/>
            <a:ext cx="4041775" cy="639763"/>
          </a:xfrm>
          <a:prstGeom prst="rect">
            <a:avLst/>
          </a:prstGeom>
        </p:spPr>
        <p:txBody>
          <a:bodyPr anchor="b"/>
          <a:lstStyle/>
          <a:p>
            <a:pPr marL="0" indent="0">
              <a:buSzTx/>
              <a:buFontTx/>
              <a:buNone/>
              <a:defRPr b="1" sz="2400"/>
            </a:pPr>
          </a:p>
        </p:txBody>
      </p:sp>
      <p:sp>
        <p:nvSpPr>
          <p:cNvPr id="5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lo titolo">
    <p:spTree>
      <p:nvGrpSpPr>
        <p:cNvPr id="1" name=""/>
        <p:cNvGrpSpPr/>
        <p:nvPr/>
      </p:nvGrpSpPr>
      <p:grpSpPr>
        <a:xfrm>
          <a:off x="0" y="0"/>
          <a:ext cx="0" cy="0"/>
          <a:chOff x="0" y="0"/>
          <a:chExt cx="0" cy="0"/>
        </a:xfrm>
      </p:grpSpPr>
      <p:sp>
        <p:nvSpPr>
          <p:cNvPr id="57" name="Titolo Testo"/>
          <p:cNvSpPr txBox="1"/>
          <p:nvPr>
            <p:ph type="title"/>
          </p:nvPr>
        </p:nvSpPr>
        <p:spPr>
          <a:prstGeom prst="rect">
            <a:avLst/>
          </a:prstGeom>
        </p:spPr>
        <p:txBody>
          <a:bodyPr/>
          <a:lstStyle/>
          <a:p>
            <a:pPr/>
            <a:r>
              <a:t>Titolo Testo</a:t>
            </a:r>
          </a:p>
        </p:txBody>
      </p:sp>
      <p:sp>
        <p:nvSpPr>
          <p:cNvPr id="5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o">
    <p:spTree>
      <p:nvGrpSpPr>
        <p:cNvPr id="1" name=""/>
        <p:cNvGrpSpPr/>
        <p:nvPr/>
      </p:nvGrpSpPr>
      <p:grpSpPr>
        <a:xfrm>
          <a:off x="0" y="0"/>
          <a:ext cx="0" cy="0"/>
          <a:chOff x="0" y="0"/>
          <a:chExt cx="0" cy="0"/>
        </a:xfrm>
      </p:grpSpPr>
      <p:sp>
        <p:nvSpPr>
          <p:cNvPr id="6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to con didascalia">
    <p:spTree>
      <p:nvGrpSpPr>
        <p:cNvPr id="1" name=""/>
        <p:cNvGrpSpPr/>
        <p:nvPr/>
      </p:nvGrpSpPr>
      <p:grpSpPr>
        <a:xfrm>
          <a:off x="0" y="0"/>
          <a:ext cx="0" cy="0"/>
          <a:chOff x="0" y="0"/>
          <a:chExt cx="0" cy="0"/>
        </a:xfrm>
      </p:grpSpPr>
      <p:sp>
        <p:nvSpPr>
          <p:cNvPr id="72" name="Titolo Testo"/>
          <p:cNvSpPr txBox="1"/>
          <p:nvPr>
            <p:ph type="title"/>
          </p:nvPr>
        </p:nvSpPr>
        <p:spPr>
          <a:xfrm>
            <a:off x="457200" y="273050"/>
            <a:ext cx="3008314" cy="1162050"/>
          </a:xfrm>
          <a:prstGeom prst="rect">
            <a:avLst/>
          </a:prstGeom>
        </p:spPr>
        <p:txBody>
          <a:bodyPr anchor="b"/>
          <a:lstStyle>
            <a:lvl1pPr algn="l">
              <a:defRPr b="1" sz="2000"/>
            </a:lvl1pPr>
          </a:lstStyle>
          <a:p>
            <a:pPr/>
            <a:r>
              <a:t>Titolo Testo</a:t>
            </a:r>
          </a:p>
        </p:txBody>
      </p:sp>
      <p:sp>
        <p:nvSpPr>
          <p:cNvPr id="73" name="Corpo livello uno…"/>
          <p:cNvSpPr txBox="1"/>
          <p:nvPr>
            <p:ph type="body" idx="1"/>
          </p:nvPr>
        </p:nvSpPr>
        <p:spPr>
          <a:xfrm>
            <a:off x="3575050" y="273050"/>
            <a:ext cx="5111750" cy="5853113"/>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74" name="Rettangolo"/>
          <p:cNvSpPr/>
          <p:nvPr>
            <p:ph type="body" sz="half" idx="13"/>
          </p:nvPr>
        </p:nvSpPr>
        <p:spPr>
          <a:xfrm>
            <a:off x="457199" y="1435100"/>
            <a:ext cx="3008315" cy="4691063"/>
          </a:xfrm>
          <a:prstGeom prst="rect">
            <a:avLst/>
          </a:prstGeom>
        </p:spPr>
        <p:txBody>
          <a:bodyPr/>
          <a:lstStyle/>
          <a:p>
            <a:pPr marL="0" indent="0">
              <a:buSzTx/>
              <a:buFontTx/>
              <a:buNone/>
              <a:defRPr sz="1400"/>
            </a:pPr>
          </a:p>
        </p:txBody>
      </p:sp>
      <p:sp>
        <p:nvSpPr>
          <p:cNvPr id="7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magine con didascalia">
    <p:spTree>
      <p:nvGrpSpPr>
        <p:cNvPr id="1" name=""/>
        <p:cNvGrpSpPr/>
        <p:nvPr/>
      </p:nvGrpSpPr>
      <p:grpSpPr>
        <a:xfrm>
          <a:off x="0" y="0"/>
          <a:ext cx="0" cy="0"/>
          <a:chOff x="0" y="0"/>
          <a:chExt cx="0" cy="0"/>
        </a:xfrm>
      </p:grpSpPr>
      <p:sp>
        <p:nvSpPr>
          <p:cNvPr id="82" name="Titolo Testo"/>
          <p:cNvSpPr txBox="1"/>
          <p:nvPr>
            <p:ph type="title"/>
          </p:nvPr>
        </p:nvSpPr>
        <p:spPr>
          <a:xfrm>
            <a:off x="1792288" y="4800600"/>
            <a:ext cx="5486401" cy="566738"/>
          </a:xfrm>
          <a:prstGeom prst="rect">
            <a:avLst/>
          </a:prstGeom>
        </p:spPr>
        <p:txBody>
          <a:bodyPr anchor="b"/>
          <a:lstStyle>
            <a:lvl1pPr algn="l">
              <a:defRPr b="1" sz="2000"/>
            </a:lvl1pPr>
          </a:lstStyle>
          <a:p>
            <a:pPr/>
            <a:r>
              <a:t>Titolo Testo</a:t>
            </a:r>
          </a:p>
        </p:txBody>
      </p:sp>
      <p:sp>
        <p:nvSpPr>
          <p:cNvPr id="83" name="Immagine"/>
          <p:cNvSpPr/>
          <p:nvPr>
            <p:ph type="pic" sz="half" idx="13"/>
          </p:nvPr>
        </p:nvSpPr>
        <p:spPr>
          <a:xfrm>
            <a:off x="1792288" y="612775"/>
            <a:ext cx="5486401" cy="4114800"/>
          </a:xfrm>
          <a:prstGeom prst="rect">
            <a:avLst/>
          </a:prstGeom>
        </p:spPr>
        <p:txBody>
          <a:bodyPr lIns="91439" tIns="45719" rIns="91439" bIns="45719">
            <a:noAutofit/>
          </a:bodyPr>
          <a:lstStyle/>
          <a:p>
            <a:pPr/>
          </a:p>
        </p:txBody>
      </p:sp>
      <p:sp>
        <p:nvSpPr>
          <p:cNvPr id="84" name="Corpo livello uno…"/>
          <p:cNvSpPr txBox="1"/>
          <p:nvPr>
            <p:ph type="body" sz="quarter" idx="1"/>
          </p:nvPr>
        </p:nvSpPr>
        <p:spPr>
          <a:xfrm>
            <a:off x="1792288" y="5367337"/>
            <a:ext cx="5486401" cy="804863"/>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pPr/>
            <a:r>
              <a:t>Corpo livello uno</a:t>
            </a:r>
          </a:p>
          <a:p>
            <a:pPr lvl="1"/>
            <a:r>
              <a:t>Corpo livello due</a:t>
            </a:r>
          </a:p>
          <a:p>
            <a:pPr lvl="2"/>
            <a:r>
              <a:t>Corpo livello tre</a:t>
            </a:r>
          </a:p>
          <a:p>
            <a:pPr lvl="3"/>
            <a:r>
              <a:t>Corpo livello quattro</a:t>
            </a:r>
          </a:p>
          <a:p>
            <a:pPr lvl="4"/>
            <a:r>
              <a:t>Corpo livello cinque</a:t>
            </a:r>
          </a:p>
        </p:txBody>
      </p:sp>
      <p:sp>
        <p:nvSpPr>
          <p:cNvPr id="8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3">
            <a:lumOff val="44000"/>
          </a:schemeClr>
        </a:solidFill>
      </p:bgPr>
    </p:bg>
    <p:spTree>
      <p:nvGrpSpPr>
        <p:cNvPr id="1" name=""/>
        <p:cNvGrpSpPr/>
        <p:nvPr/>
      </p:nvGrpSpPr>
      <p:grpSpPr>
        <a:xfrm>
          <a:off x="0" y="0"/>
          <a:ext cx="0" cy="0"/>
          <a:chOff x="0" y="0"/>
          <a:chExt cx="0" cy="0"/>
        </a:xfrm>
      </p:grpSpPr>
      <p:sp>
        <p:nvSpPr>
          <p:cNvPr id="2" name="Titolo Testo"/>
          <p:cNvSpPr txBox="1"/>
          <p:nvPr>
            <p:ph type="title"/>
          </p:nvPr>
        </p:nvSpPr>
        <p:spPr>
          <a:xfrm>
            <a:off x="457200" y="0"/>
            <a:ext cx="8229600" cy="16922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Titolo Testo</a:t>
            </a:r>
          </a:p>
        </p:txBody>
      </p:sp>
      <p:sp>
        <p:nvSpPr>
          <p:cNvPr id="3" name="Corpo livello uno…"/>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p:nvPr>
            <p:ph type="sldNum" sz="quarter" idx="2"/>
          </p:nvPr>
        </p:nvSpPr>
        <p:spPr>
          <a:xfrm>
            <a:off x="7477021" y="6245225"/>
            <a:ext cx="284372" cy="307340"/>
          </a:xfrm>
          <a:prstGeom prst="rect">
            <a:avLst/>
          </a:prstGeom>
          <a:ln w="12700">
            <a:miter lim="400000"/>
          </a:ln>
        </p:spPr>
        <p:txBody>
          <a:bodyPr wrap="none" lIns="45719" rIns="45719">
            <a:spAutoFit/>
          </a:bodyPr>
          <a:lstStyle>
            <a:lvl1pPr algn="ct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1pPr>
      <a:lvl2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2pPr>
      <a:lvl3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3pPr>
      <a:lvl4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4pPr>
      <a:lvl5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5pPr>
      <a:lvl6pPr marL="39687" marR="0" indent="4572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6pPr>
      <a:lvl7pPr marL="39687" marR="0" indent="9144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7pPr>
      <a:lvl8pPr marL="39687" marR="0" indent="13716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8pPr>
      <a:lvl9pPr marL="39687" marR="0" indent="18288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9pPr>
    </p:titleStyle>
    <p:bodyStyle>
      <a:lvl1pPr marL="382588"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1pPr>
      <a:lvl2pPr marL="772659"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2pPr>
      <a:lvl3pPr marL="1208087"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3pPr>
      <a:lvl4pPr marL="1726247"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4pPr>
      <a:lvl5pPr marL="2183448"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5pPr>
      <a:lvl6pPr marL="2640648"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6pPr>
      <a:lvl7pPr marL="3097848"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7pPr>
      <a:lvl8pPr marL="3555047"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8pPr>
      <a:lvl9pPr marL="4012247"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9pPr>
    </p:bodyStyle>
    <p:otherStyle>
      <a:lvl1pPr marL="0" marR="0" indent="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1pPr>
      <a:lvl2pPr marL="0" marR="0" indent="4572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2pPr>
      <a:lvl3pPr marL="0" marR="0" indent="9144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3pPr>
      <a:lvl4pPr marL="0" marR="0" indent="13716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4pPr>
      <a:lvl5pPr marL="0" marR="0" indent="18288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5pPr>
      <a:lvl6pPr marL="0" marR="0" indent="22860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6pPr>
      <a:lvl7pPr marL="0" marR="0" indent="27432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7pPr>
      <a:lvl8pPr marL="0" marR="0" indent="32004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8pPr>
      <a:lvl9pPr marL="0" marR="0" indent="36576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 Id="rId3" Type="http://schemas.openxmlformats.org/officeDocument/2006/relationships/image" Target="../media/image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8C0D1C"/>
        </a:solidFill>
      </p:bgPr>
    </p:bg>
    <p:spTree>
      <p:nvGrpSpPr>
        <p:cNvPr id="1" name=""/>
        <p:cNvGrpSpPr/>
        <p:nvPr/>
      </p:nvGrpSpPr>
      <p:grpSpPr>
        <a:xfrm>
          <a:off x="0" y="0"/>
          <a:ext cx="0" cy="0"/>
          <a:chOff x="0" y="0"/>
          <a:chExt cx="0" cy="0"/>
        </a:xfrm>
      </p:grpSpPr>
      <p:pic>
        <p:nvPicPr>
          <p:cNvPr id="121" name="logo-dBC&amp;UniPD_bianco.pdf" descr="logo-dBC&amp;UniPD_bianco.pdf"/>
          <p:cNvPicPr>
            <a:picLocks noChangeAspect="1"/>
          </p:cNvPicPr>
          <p:nvPr/>
        </p:nvPicPr>
        <p:blipFill>
          <a:blip r:embed="rId2">
            <a:extLst/>
          </a:blip>
          <a:stretch>
            <a:fillRect/>
          </a:stretch>
        </p:blipFill>
        <p:spPr>
          <a:xfrm>
            <a:off x="0" y="-963613"/>
            <a:ext cx="9144000" cy="6461127"/>
          </a:xfrm>
          <a:prstGeom prst="rect">
            <a:avLst/>
          </a:prstGeom>
          <a:ln w="12700">
            <a:miter lim="400000"/>
          </a:ln>
        </p:spPr>
      </p:pic>
      <p:sp>
        <p:nvSpPr>
          <p:cNvPr id="122" name="History of Animation…"/>
          <p:cNvSpPr txBox="1"/>
          <p:nvPr>
            <p:ph type="body" sz="half" idx="1"/>
          </p:nvPr>
        </p:nvSpPr>
        <p:spPr>
          <a:xfrm>
            <a:off x="971550" y="3644900"/>
            <a:ext cx="7200900" cy="2879725"/>
          </a:xfrm>
          <a:prstGeom prst="rect">
            <a:avLst/>
          </a:prstGeom>
        </p:spPr>
        <p:txBody>
          <a:bodyPr/>
          <a:lstStyle/>
          <a:p>
            <a:pPr marL="0" indent="39687" algn="ctr">
              <a:buSzTx/>
              <a:buNone/>
              <a:defRPr b="1" i="1" sz="6000">
                <a:solidFill>
                  <a:schemeClr val="accent3">
                    <a:lumOff val="44000"/>
                  </a:schemeClr>
                </a:solidFill>
              </a:defRPr>
            </a:pPr>
            <a:r>
              <a:t>History of Animation</a:t>
            </a:r>
          </a:p>
          <a:p>
            <a:pPr marL="0" indent="39687" algn="ctr">
              <a:buSzTx/>
              <a:buNone/>
              <a:defRPr b="1" i="1" sz="1600">
                <a:solidFill>
                  <a:schemeClr val="accent3">
                    <a:lumOff val="44000"/>
                  </a:schemeClr>
                </a:solidFill>
              </a:defRPr>
            </a:pPr>
            <a:r>
              <a:t>Second Cycle Degree in Theatre, Film, Television and Media Studies</a:t>
            </a:r>
          </a:p>
          <a:p>
            <a:pPr marL="0" indent="39687" algn="r">
              <a:buSzTx/>
              <a:buNone/>
              <a:defRPr sz="2000">
                <a:solidFill>
                  <a:schemeClr val="accent3">
                    <a:lumOff val="44000"/>
                  </a:schemeClr>
                </a:solidFill>
              </a:defRPr>
            </a:pPr>
          </a:p>
          <a:p>
            <a:pPr marL="0" indent="39687" algn="r">
              <a:buSzTx/>
              <a:buNone/>
              <a:defRPr sz="2000">
                <a:solidFill>
                  <a:schemeClr val="accent3">
                    <a:lumOff val="44000"/>
                  </a:schemeClr>
                </a:solidFill>
              </a:defRPr>
            </a:pPr>
            <a:r>
              <a:t>Academic Year 2019-2020</a:t>
            </a:r>
          </a:p>
          <a:p>
            <a:pPr marL="0" indent="39687" algn="r">
              <a:buSzTx/>
              <a:buNone/>
              <a:defRPr b="1" sz="4000">
                <a:solidFill>
                  <a:schemeClr val="accent3">
                    <a:lumOff val="44000"/>
                  </a:schemeClr>
                </a:solidFill>
              </a:defRPr>
            </a:pPr>
            <a:r>
              <a:t>Lesson  6</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65" name="3D Computer-Generated Images"/>
          <p:cNvSpPr txBox="1"/>
          <p:nvPr/>
        </p:nvSpPr>
        <p:spPr>
          <a:xfrm>
            <a:off x="4061751" y="260647"/>
            <a:ext cx="4794475"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defRPr sz="2400">
                <a:solidFill>
                  <a:srgbClr val="000000"/>
                </a:solidFill>
                <a:latin typeface="+mj-lt"/>
                <a:ea typeface="+mj-ea"/>
                <a:cs typeface="+mj-cs"/>
                <a:sym typeface="Arial"/>
              </a:defRPr>
            </a:pPr>
            <a:r>
              <a:rPr sz="2800">
                <a:solidFill>
                  <a:schemeClr val="accent3">
                    <a:lumOff val="44000"/>
                  </a:schemeClr>
                </a:solidFill>
                <a:latin typeface="Calibri"/>
                <a:ea typeface="Calibri"/>
                <a:cs typeface="Calibri"/>
                <a:sym typeface="Calibri"/>
              </a:rPr>
              <a:t>3D Computer-Generated Images</a:t>
            </a:r>
          </a:p>
        </p:txBody>
      </p:sp>
      <p:pic>
        <p:nvPicPr>
          <p:cNvPr id="166"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67" name="Like stop-motion animation, three-dimensional computer-generated imagery is predominantly created in an artificial state, and every aspect of what is seen on screen needs to be constructed. This primarily includes characters, props and sets, but also involves how these elements are painted, lit and positioned, and indeed, how they move."/>
          <p:cNvSpPr txBox="1"/>
          <p:nvPr/>
        </p:nvSpPr>
        <p:spPr>
          <a:xfrm>
            <a:off x="395535" y="1196751"/>
            <a:ext cx="8208914" cy="47771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3200">
                <a:latin typeface="+mj-lt"/>
                <a:ea typeface="+mj-ea"/>
                <a:cs typeface="+mj-cs"/>
                <a:sym typeface="Arial"/>
              </a:defRPr>
            </a:lvl1pPr>
          </a:lstStyle>
          <a:p>
            <a:pPr>
              <a:defRPr sz="2400"/>
            </a:pPr>
            <a:r>
              <a:rPr sz="3200"/>
              <a:t>Like stop-motion animation, three-dimensional computer-generated imagery is predominantly created in an artificial state, and every aspect of what is seen on screen needs to be constructed. This primarily includes characters, props and sets, but also involves how these elements are painted, lit and positioned, and indeed, how they move.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70" name="3D Computer-Generated Images"/>
          <p:cNvSpPr txBox="1"/>
          <p:nvPr/>
        </p:nvSpPr>
        <p:spPr>
          <a:xfrm>
            <a:off x="4061751" y="260647"/>
            <a:ext cx="4794475"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defRPr sz="2400">
                <a:solidFill>
                  <a:srgbClr val="000000"/>
                </a:solidFill>
                <a:latin typeface="+mj-lt"/>
                <a:ea typeface="+mj-ea"/>
                <a:cs typeface="+mj-cs"/>
                <a:sym typeface="Arial"/>
              </a:defRPr>
            </a:pPr>
            <a:r>
              <a:rPr sz="2800">
                <a:solidFill>
                  <a:schemeClr val="accent3">
                    <a:lumOff val="44000"/>
                  </a:schemeClr>
                </a:solidFill>
                <a:latin typeface="Calibri"/>
                <a:ea typeface="Calibri"/>
                <a:cs typeface="Calibri"/>
                <a:sym typeface="Calibri"/>
              </a:rPr>
              <a:t>3D Computer-Generated Images</a:t>
            </a:r>
          </a:p>
        </p:txBody>
      </p:sp>
      <p:pic>
        <p:nvPicPr>
          <p:cNvPr id="17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72" name="Animators working in this field, therefore, need to have not only complete knowledge of the programs they are using to create the production but also a significant awareness of cinematography, movement and narrative techniques to bring ideas to life."/>
          <p:cNvSpPr txBox="1"/>
          <p:nvPr/>
        </p:nvSpPr>
        <p:spPr>
          <a:xfrm>
            <a:off x="395535" y="1196751"/>
            <a:ext cx="8208914" cy="56517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mj-lt"/>
                <a:ea typeface="+mj-ea"/>
                <a:cs typeface="+mj-cs"/>
                <a:sym typeface="Arial"/>
              </a:defRPr>
            </a:pPr>
            <a:r>
              <a:rPr sz="3200"/>
              <a:t>Animators working in this field, therefore, need to have not only complete knowledge of the programs they are using to create the production but also a significant awareness of cinematography, movement and narrative techniques to bring ideas to life.</a:t>
            </a:r>
          </a:p>
          <a:p>
            <a:pPr algn="just">
              <a:defRPr b="1">
                <a:latin typeface="+mj-lt"/>
                <a:ea typeface="+mj-ea"/>
                <a:cs typeface="+mj-cs"/>
                <a:sym typeface="Arial"/>
              </a:defRPr>
            </a:pPr>
            <a:endParaRPr sz="2800"/>
          </a:p>
          <a:p>
            <a:pPr algn="just">
              <a:defRPr b="1">
                <a:latin typeface="+mj-lt"/>
                <a:ea typeface="+mj-ea"/>
                <a:cs typeface="+mj-cs"/>
                <a:sym typeface="Arial"/>
              </a:defRPr>
            </a:pPr>
            <a:endParaRPr sz="2800"/>
          </a:p>
          <a:p>
            <a:pPr algn="just">
              <a:defRPr b="1">
                <a:latin typeface="+mj-lt"/>
                <a:ea typeface="+mj-ea"/>
                <a:cs typeface="+mj-cs"/>
                <a:sym typeface="Arial"/>
              </a:defRPr>
            </a:pPr>
            <a:endParaRPr sz="2800"/>
          </a:p>
          <a:p>
            <a:pPr algn="ctr">
              <a:defRPr b="1">
                <a:latin typeface="+mj-lt"/>
                <a:ea typeface="+mj-ea"/>
                <a:cs typeface="+mj-cs"/>
                <a:sym typeface="Arial"/>
              </a:defRPr>
            </a:pPr>
            <a:endParaRPr sz="3600"/>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75" name="3D Computer-Generated Images"/>
          <p:cNvSpPr txBox="1"/>
          <p:nvPr/>
        </p:nvSpPr>
        <p:spPr>
          <a:xfrm>
            <a:off x="4061751" y="260647"/>
            <a:ext cx="4794475"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defRPr sz="2400">
                <a:solidFill>
                  <a:srgbClr val="000000"/>
                </a:solidFill>
                <a:latin typeface="+mj-lt"/>
                <a:ea typeface="+mj-ea"/>
                <a:cs typeface="+mj-cs"/>
                <a:sym typeface="Arial"/>
              </a:defRPr>
            </a:pPr>
            <a:r>
              <a:rPr sz="2800">
                <a:solidFill>
                  <a:schemeClr val="accent3">
                    <a:lumOff val="44000"/>
                  </a:schemeClr>
                </a:solidFill>
                <a:latin typeface="Calibri"/>
                <a:ea typeface="Calibri"/>
                <a:cs typeface="Calibri"/>
                <a:sym typeface="Calibri"/>
              </a:rPr>
              <a:t>3D Computer-Generated Images</a:t>
            </a:r>
          </a:p>
        </p:txBody>
      </p:sp>
      <p:pic>
        <p:nvPicPr>
          <p:cNvPr id="176"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177" name="3D.png" descr="3D.png"/>
          <p:cNvPicPr>
            <a:picLocks noChangeAspect="1"/>
          </p:cNvPicPr>
          <p:nvPr/>
        </p:nvPicPr>
        <p:blipFill>
          <a:blip r:embed="rId3">
            <a:extLst/>
          </a:blip>
          <a:stretch>
            <a:fillRect/>
          </a:stretch>
        </p:blipFill>
        <p:spPr>
          <a:xfrm>
            <a:off x="2051719" y="1052736"/>
            <a:ext cx="5290496" cy="515823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80" name="3D Computer-Generated Images"/>
          <p:cNvSpPr txBox="1"/>
          <p:nvPr/>
        </p:nvSpPr>
        <p:spPr>
          <a:xfrm>
            <a:off x="4061751" y="260647"/>
            <a:ext cx="4794475"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defRPr sz="2400">
                <a:solidFill>
                  <a:srgbClr val="000000"/>
                </a:solidFill>
                <a:latin typeface="+mj-lt"/>
                <a:ea typeface="+mj-ea"/>
                <a:cs typeface="+mj-cs"/>
                <a:sym typeface="Arial"/>
              </a:defRPr>
            </a:pPr>
            <a:r>
              <a:rPr sz="2800">
                <a:solidFill>
                  <a:schemeClr val="accent3">
                    <a:lumOff val="44000"/>
                  </a:schemeClr>
                </a:solidFill>
                <a:latin typeface="Calibri"/>
                <a:ea typeface="Calibri"/>
                <a:cs typeface="Calibri"/>
                <a:sym typeface="Calibri"/>
              </a:rPr>
              <a:t>3D Computer-Generated Images</a:t>
            </a:r>
          </a:p>
        </p:txBody>
      </p:sp>
      <p:pic>
        <p:nvPicPr>
          <p:cNvPr id="18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82" name="The Black Hole (Gary Nelson, 1979)"/>
          <p:cNvSpPr txBox="1"/>
          <p:nvPr/>
        </p:nvSpPr>
        <p:spPr>
          <a:xfrm>
            <a:off x="2051719" y="5877271"/>
            <a:ext cx="5328594"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mj-lt"/>
                <a:ea typeface="+mj-ea"/>
                <a:cs typeface="+mj-cs"/>
                <a:sym typeface="Arial"/>
              </a:defRPr>
            </a:pPr>
            <a:r>
              <a:rPr i="1"/>
              <a:t>The Black Hole </a:t>
            </a:r>
            <a:r>
              <a:t>(Gary Nelson, 1979)</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85" name="3D Computer-Generated Images"/>
          <p:cNvSpPr txBox="1"/>
          <p:nvPr/>
        </p:nvSpPr>
        <p:spPr>
          <a:xfrm>
            <a:off x="4061751" y="260647"/>
            <a:ext cx="4794475"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defRPr sz="2400">
                <a:solidFill>
                  <a:srgbClr val="000000"/>
                </a:solidFill>
                <a:latin typeface="+mj-lt"/>
                <a:ea typeface="+mj-ea"/>
                <a:cs typeface="+mj-cs"/>
                <a:sym typeface="Arial"/>
              </a:defRPr>
            </a:pPr>
            <a:r>
              <a:rPr sz="2800">
                <a:solidFill>
                  <a:schemeClr val="accent3">
                    <a:lumOff val="44000"/>
                  </a:schemeClr>
                </a:solidFill>
                <a:latin typeface="Calibri"/>
                <a:ea typeface="Calibri"/>
                <a:cs typeface="Calibri"/>
                <a:sym typeface="Calibri"/>
              </a:rPr>
              <a:t>3D Computer-Generated Images</a:t>
            </a:r>
          </a:p>
        </p:txBody>
      </p:sp>
      <p:pic>
        <p:nvPicPr>
          <p:cNvPr id="186"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87" name="Young Sherlock Holmes (Barry Levinson, 1985)"/>
          <p:cNvSpPr txBox="1"/>
          <p:nvPr/>
        </p:nvSpPr>
        <p:spPr>
          <a:xfrm>
            <a:off x="1043608" y="5877271"/>
            <a:ext cx="7128793"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mj-lt"/>
                <a:ea typeface="+mj-ea"/>
                <a:cs typeface="+mj-cs"/>
                <a:sym typeface="Arial"/>
              </a:defRPr>
            </a:pPr>
            <a:r>
              <a:rPr i="1"/>
              <a:t>Young Sherlock Holmes </a:t>
            </a:r>
            <a:r>
              <a:t>(Barry Levinson, 1985)</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90" name="Animation Styles and Techniques…"/>
          <p:cNvSpPr txBox="1"/>
          <p:nvPr/>
        </p:nvSpPr>
        <p:spPr>
          <a:xfrm>
            <a:off x="3926457" y="115887"/>
            <a:ext cx="4911156"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mj-lt"/>
                <a:ea typeface="+mj-ea"/>
                <a:cs typeface="+mj-cs"/>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mj-lt"/>
                <a:ea typeface="+mj-ea"/>
                <a:cs typeface="+mj-cs"/>
                <a:sym typeface="Arial"/>
              </a:defRPr>
            </a:pPr>
            <a:r>
              <a:rPr b="0" sz="1400">
                <a:solidFill>
                  <a:schemeClr val="accent3">
                    <a:lumOff val="44000"/>
                  </a:schemeClr>
                </a:solidFill>
                <a:latin typeface="Calibri"/>
                <a:ea typeface="Calibri"/>
                <a:cs typeface="Calibri"/>
                <a:sym typeface="Calibri"/>
              </a:rPr>
              <a:t>Basic Techniques of Animation</a:t>
            </a:r>
          </a:p>
        </p:txBody>
      </p:sp>
      <p:pic>
        <p:nvPicPr>
          <p:cNvPr id="19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92" name="Unorthodox animation…"/>
          <p:cNvSpPr txBox="1"/>
          <p:nvPr/>
        </p:nvSpPr>
        <p:spPr>
          <a:xfrm>
            <a:off x="467543" y="1556791"/>
            <a:ext cx="8208914" cy="4625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a:latin typeface="+mj-lt"/>
                <a:ea typeface="+mj-ea"/>
                <a:cs typeface="+mj-cs"/>
                <a:sym typeface="Arial"/>
              </a:defRPr>
            </a:pPr>
            <a:r>
              <a:rPr sz="4400">
                <a:latin typeface="Calibri"/>
                <a:ea typeface="Calibri"/>
                <a:cs typeface="Calibri"/>
                <a:sym typeface="Calibri"/>
              </a:rPr>
              <a:t>Unorthodox animation</a:t>
            </a:r>
            <a:endParaRPr sz="4400">
              <a:latin typeface="Calibri"/>
              <a:ea typeface="Calibri"/>
              <a:cs typeface="Calibri"/>
              <a:sym typeface="Calibri"/>
            </a:endParaRPr>
          </a:p>
          <a:p>
            <a:pPr algn="ctr">
              <a:defRPr b="1">
                <a:latin typeface="+mj-lt"/>
                <a:ea typeface="+mj-ea"/>
                <a:cs typeface="+mj-cs"/>
                <a:sym typeface="Arial"/>
              </a:defRPr>
            </a:pPr>
            <a:endParaRPr sz="3200">
              <a:latin typeface="Calibri"/>
              <a:ea typeface="Calibri"/>
              <a:cs typeface="Calibri"/>
              <a:sym typeface="Calibri"/>
            </a:endParaRPr>
          </a:p>
          <a:p>
            <a:pPr algn="ctr">
              <a:defRPr b="1">
                <a:latin typeface="+mj-lt"/>
                <a:ea typeface="+mj-ea"/>
                <a:cs typeface="+mj-cs"/>
                <a:sym typeface="Arial"/>
              </a:defRPr>
            </a:pPr>
            <a:r>
              <a:rPr sz="3600">
                <a:latin typeface="Calibri"/>
                <a:ea typeface="Calibri"/>
                <a:cs typeface="Calibri"/>
                <a:sym typeface="Calibri"/>
              </a:rPr>
              <a:t>Pixilation</a:t>
            </a:r>
            <a:endParaRPr sz="3600">
              <a:latin typeface="Calibri"/>
              <a:ea typeface="Calibri"/>
              <a:cs typeface="Calibri"/>
              <a:sym typeface="Calibri"/>
            </a:endParaRPr>
          </a:p>
          <a:p>
            <a:pPr algn="ctr">
              <a:defRPr b="1">
                <a:latin typeface="+mj-lt"/>
                <a:ea typeface="+mj-ea"/>
                <a:cs typeface="+mj-cs"/>
                <a:sym typeface="Arial"/>
              </a:defRPr>
            </a:pPr>
            <a:r>
              <a:rPr sz="3600">
                <a:latin typeface="Calibri"/>
                <a:ea typeface="Calibri"/>
                <a:cs typeface="Calibri"/>
                <a:sym typeface="Calibri"/>
              </a:rPr>
              <a:t>Auteur or artistic processes</a:t>
            </a:r>
            <a:endParaRPr sz="3600">
              <a:latin typeface="Calibri"/>
              <a:ea typeface="Calibri"/>
              <a:cs typeface="Calibri"/>
              <a:sym typeface="Calibri"/>
            </a:endParaRPr>
          </a:p>
          <a:p>
            <a:pPr algn="ctr">
              <a:defRPr b="1">
                <a:latin typeface="+mj-lt"/>
                <a:ea typeface="+mj-ea"/>
                <a:cs typeface="+mj-cs"/>
                <a:sym typeface="Arial"/>
              </a:defRPr>
            </a:pPr>
            <a:r>
              <a:rPr sz="3600">
                <a:latin typeface="Calibri"/>
                <a:ea typeface="Calibri"/>
                <a:cs typeface="Calibri"/>
                <a:sym typeface="Calibri"/>
              </a:rPr>
              <a:t>Machinema</a:t>
            </a:r>
            <a:endParaRPr sz="3600">
              <a:latin typeface="Calibri"/>
              <a:ea typeface="Calibri"/>
              <a:cs typeface="Calibri"/>
              <a:sym typeface="Calibri"/>
            </a:endParaRPr>
          </a:p>
          <a:p>
            <a:pPr algn="ctr">
              <a:defRPr b="1">
                <a:latin typeface="+mj-lt"/>
                <a:ea typeface="+mj-ea"/>
                <a:cs typeface="+mj-cs"/>
                <a:sym typeface="Arial"/>
              </a:defRPr>
            </a:pPr>
            <a:r>
              <a:rPr sz="3600">
                <a:latin typeface="Calibri"/>
                <a:ea typeface="Calibri"/>
                <a:cs typeface="Calibri"/>
                <a:sym typeface="Calibri"/>
              </a:rPr>
              <a:t>Augmented reality</a:t>
            </a:r>
            <a:endParaRPr sz="3600">
              <a:latin typeface="Calibri"/>
              <a:ea typeface="Calibri"/>
              <a:cs typeface="Calibri"/>
              <a:sym typeface="Calibri"/>
            </a:endParaRPr>
          </a:p>
          <a:p>
            <a:pPr algn="ctr">
              <a:defRPr b="1">
                <a:latin typeface="+mj-lt"/>
                <a:ea typeface="+mj-ea"/>
                <a:cs typeface="+mj-cs"/>
                <a:sym typeface="Arial"/>
              </a:defRPr>
            </a:pPr>
            <a:endParaRPr sz="3600">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95" name="Unorthodox Animation…"/>
          <p:cNvSpPr txBox="1"/>
          <p:nvPr/>
        </p:nvSpPr>
        <p:spPr>
          <a:xfrm>
            <a:off x="5372992" y="115887"/>
            <a:ext cx="3464621"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mj-lt"/>
                <a:ea typeface="+mj-ea"/>
                <a:cs typeface="+mj-cs"/>
                <a:sym typeface="Arial"/>
              </a:defRPr>
            </a:pPr>
            <a:r>
              <a:rPr sz="2800">
                <a:solidFill>
                  <a:schemeClr val="accent3">
                    <a:lumOff val="44000"/>
                  </a:schemeClr>
                </a:solidFill>
                <a:latin typeface="Calibri"/>
                <a:ea typeface="Calibri"/>
                <a:cs typeface="Calibri"/>
                <a:sym typeface="Calibri"/>
              </a:rPr>
              <a:t>Unorthodox Animation</a:t>
            </a:r>
            <a:endParaRPr sz="2800">
              <a:solidFill>
                <a:schemeClr val="accent3">
                  <a:lumOff val="44000"/>
                </a:schemeClr>
              </a:solidFill>
              <a:latin typeface="Calibri"/>
              <a:ea typeface="Calibri"/>
              <a:cs typeface="Calibri"/>
              <a:sym typeface="Calibri"/>
            </a:endParaRPr>
          </a:p>
          <a:p>
            <a:pPr indent="39687" algn="r">
              <a:defRPr b="1">
                <a:latin typeface="+mj-lt"/>
                <a:ea typeface="+mj-ea"/>
                <a:cs typeface="+mj-cs"/>
                <a:sym typeface="Arial"/>
              </a:defRPr>
            </a:pPr>
            <a:r>
              <a:rPr b="0" sz="1400">
                <a:solidFill>
                  <a:schemeClr val="accent3">
                    <a:lumOff val="44000"/>
                  </a:schemeClr>
                </a:solidFill>
                <a:latin typeface="Calibri"/>
                <a:ea typeface="Calibri"/>
                <a:cs typeface="Calibri"/>
                <a:sym typeface="Calibri"/>
              </a:rPr>
              <a:t>Pixilation</a:t>
            </a:r>
          </a:p>
        </p:txBody>
      </p:sp>
      <p:pic>
        <p:nvPicPr>
          <p:cNvPr id="196"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97" name="Food (Jídlo, Jan Švankmajer, 1993)"/>
          <p:cNvSpPr txBox="1"/>
          <p:nvPr/>
        </p:nvSpPr>
        <p:spPr>
          <a:xfrm>
            <a:off x="1835696" y="5893664"/>
            <a:ext cx="5472608" cy="535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mj-lt"/>
                <a:ea typeface="+mj-ea"/>
                <a:cs typeface="+mj-cs"/>
                <a:sym typeface="Arial"/>
              </a:defRPr>
            </a:pPr>
            <a:r>
              <a:rPr i="1" sz="2800">
                <a:latin typeface="Calibri"/>
                <a:ea typeface="Calibri"/>
                <a:cs typeface="Calibri"/>
                <a:sym typeface="Calibri"/>
              </a:rPr>
              <a:t>Food </a:t>
            </a:r>
            <a:r>
              <a:rPr sz="2800">
                <a:latin typeface="Calibri"/>
                <a:ea typeface="Calibri"/>
                <a:cs typeface="Calibri"/>
                <a:sym typeface="Calibri"/>
              </a:rPr>
              <a:t>(</a:t>
            </a:r>
            <a:r>
              <a:rPr i="1" sz="2800">
                <a:latin typeface="Calibri"/>
                <a:ea typeface="Calibri"/>
                <a:cs typeface="Calibri"/>
                <a:sym typeface="Calibri"/>
              </a:rPr>
              <a:t>Jídlo</a:t>
            </a:r>
            <a:r>
              <a:rPr sz="2800">
                <a:latin typeface="Calibri"/>
                <a:ea typeface="Calibri"/>
                <a:cs typeface="Calibri"/>
                <a:sym typeface="Calibri"/>
              </a:rPr>
              <a:t>, Jan Švankmajer, 1993)</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200" name="Unorthodox Animation…"/>
          <p:cNvSpPr txBox="1"/>
          <p:nvPr/>
        </p:nvSpPr>
        <p:spPr>
          <a:xfrm>
            <a:off x="5372992" y="115887"/>
            <a:ext cx="3464621"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mj-lt"/>
                <a:ea typeface="+mj-ea"/>
                <a:cs typeface="+mj-cs"/>
                <a:sym typeface="Arial"/>
              </a:defRPr>
            </a:pPr>
            <a:r>
              <a:rPr sz="2800">
                <a:solidFill>
                  <a:schemeClr val="accent3">
                    <a:lumOff val="44000"/>
                  </a:schemeClr>
                </a:solidFill>
                <a:latin typeface="Calibri"/>
                <a:ea typeface="Calibri"/>
                <a:cs typeface="Calibri"/>
                <a:sym typeface="Calibri"/>
              </a:rPr>
              <a:t>Unorthodox Animation</a:t>
            </a:r>
            <a:endParaRPr sz="2800">
              <a:solidFill>
                <a:schemeClr val="accent3">
                  <a:lumOff val="44000"/>
                </a:schemeClr>
              </a:solidFill>
              <a:latin typeface="Calibri"/>
              <a:ea typeface="Calibri"/>
              <a:cs typeface="Calibri"/>
              <a:sym typeface="Calibri"/>
            </a:endParaRPr>
          </a:p>
          <a:p>
            <a:pPr indent="39687" algn="r">
              <a:defRPr b="1">
                <a:latin typeface="+mj-lt"/>
                <a:ea typeface="+mj-ea"/>
                <a:cs typeface="+mj-cs"/>
                <a:sym typeface="Arial"/>
              </a:defRPr>
            </a:pPr>
            <a:r>
              <a:rPr b="0" sz="1400">
                <a:solidFill>
                  <a:schemeClr val="accent3">
                    <a:lumOff val="44000"/>
                  </a:schemeClr>
                </a:solidFill>
                <a:latin typeface="Calibri"/>
                <a:ea typeface="Calibri"/>
                <a:cs typeface="Calibri"/>
                <a:sym typeface="Calibri"/>
              </a:rPr>
              <a:t>Auteur or Artistic Processes</a:t>
            </a:r>
          </a:p>
        </p:txBody>
      </p:sp>
      <p:pic>
        <p:nvPicPr>
          <p:cNvPr id="20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02" name="Night on Bald Mountain (Une nuit sur le Mont Chauve, Alexander Alexeïeff, Claire Parker, 1933)."/>
          <p:cNvSpPr txBox="1"/>
          <p:nvPr/>
        </p:nvSpPr>
        <p:spPr>
          <a:xfrm>
            <a:off x="467543" y="5733255"/>
            <a:ext cx="8208914"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mj-lt"/>
                <a:ea typeface="+mj-ea"/>
                <a:cs typeface="+mj-cs"/>
                <a:sym typeface="Arial"/>
              </a:defRPr>
            </a:pPr>
            <a:r>
              <a:rPr i="1" sz="1800">
                <a:latin typeface="Calibri"/>
                <a:ea typeface="Calibri"/>
                <a:cs typeface="Calibri"/>
                <a:sym typeface="Calibri"/>
              </a:rPr>
              <a:t>Night on Bald Mountain </a:t>
            </a:r>
            <a:r>
              <a:rPr sz="1800">
                <a:latin typeface="Calibri"/>
                <a:ea typeface="Calibri"/>
                <a:cs typeface="Calibri"/>
                <a:sym typeface="Calibri"/>
              </a:rPr>
              <a:t>(</a:t>
            </a:r>
            <a:r>
              <a:rPr i="1" sz="1800">
                <a:latin typeface="Calibri"/>
                <a:ea typeface="Calibri"/>
                <a:cs typeface="Calibri"/>
                <a:sym typeface="Calibri"/>
              </a:rPr>
              <a:t>Une nuit sur le Mont Chauve</a:t>
            </a:r>
            <a:r>
              <a:rPr sz="1800">
                <a:latin typeface="Calibri"/>
                <a:ea typeface="Calibri"/>
                <a:cs typeface="Calibri"/>
                <a:sym typeface="Calibri"/>
              </a:rPr>
              <a:t>, Alexander Alexeïeff, Claire Parker, 1933).</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205" name="Unorthodox Animation…"/>
          <p:cNvSpPr txBox="1"/>
          <p:nvPr/>
        </p:nvSpPr>
        <p:spPr>
          <a:xfrm>
            <a:off x="5372992" y="115887"/>
            <a:ext cx="3464621"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mj-lt"/>
                <a:ea typeface="+mj-ea"/>
                <a:cs typeface="+mj-cs"/>
                <a:sym typeface="Arial"/>
              </a:defRPr>
            </a:pPr>
            <a:r>
              <a:rPr sz="2800">
                <a:solidFill>
                  <a:schemeClr val="accent3">
                    <a:lumOff val="44000"/>
                  </a:schemeClr>
                </a:solidFill>
                <a:latin typeface="Calibri"/>
                <a:ea typeface="Calibri"/>
                <a:cs typeface="Calibri"/>
                <a:sym typeface="Calibri"/>
              </a:rPr>
              <a:t>Unorthodox Animation</a:t>
            </a:r>
            <a:endParaRPr sz="2800">
              <a:solidFill>
                <a:schemeClr val="accent3">
                  <a:lumOff val="44000"/>
                </a:schemeClr>
              </a:solidFill>
              <a:latin typeface="Calibri"/>
              <a:ea typeface="Calibri"/>
              <a:cs typeface="Calibri"/>
              <a:sym typeface="Calibri"/>
            </a:endParaRPr>
          </a:p>
          <a:p>
            <a:pPr indent="39687" algn="r">
              <a:defRPr b="1">
                <a:latin typeface="+mj-lt"/>
                <a:ea typeface="+mj-ea"/>
                <a:cs typeface="+mj-cs"/>
                <a:sym typeface="Arial"/>
              </a:defRPr>
            </a:pPr>
            <a:r>
              <a:rPr b="0" sz="1400">
                <a:solidFill>
                  <a:schemeClr val="accent3">
                    <a:lumOff val="44000"/>
                  </a:schemeClr>
                </a:solidFill>
                <a:latin typeface="Calibri"/>
                <a:ea typeface="Calibri"/>
                <a:cs typeface="Calibri"/>
                <a:sym typeface="Calibri"/>
              </a:rPr>
              <a:t>Auteur or Artistic Processes</a:t>
            </a:r>
          </a:p>
        </p:txBody>
      </p:sp>
      <p:pic>
        <p:nvPicPr>
          <p:cNvPr id="206"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07" name="Here and the Great Elsewhere - Michèle Lemieux and the Secret of Pinscreen (Making of)"/>
          <p:cNvSpPr txBox="1"/>
          <p:nvPr/>
        </p:nvSpPr>
        <p:spPr>
          <a:xfrm>
            <a:off x="395535" y="5733255"/>
            <a:ext cx="835293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mj-lt"/>
                <a:ea typeface="+mj-ea"/>
                <a:cs typeface="+mj-cs"/>
                <a:sym typeface="Arial"/>
              </a:defRPr>
            </a:pPr>
            <a:r>
              <a:rPr b="0" i="1" sz="1800">
                <a:latin typeface="Calibri"/>
                <a:ea typeface="Calibri"/>
                <a:cs typeface="Calibri"/>
                <a:sym typeface="Calibri"/>
              </a:rPr>
              <a:t>Here and the Great Elsewhere - Michèle Lemieux and the Secret of Pinscreen</a:t>
            </a:r>
            <a:r>
              <a:rPr b="0" sz="1800">
                <a:latin typeface="Calibri"/>
                <a:ea typeface="Calibri"/>
                <a:cs typeface="Calibri"/>
                <a:sym typeface="Calibri"/>
              </a:rPr>
              <a:t> (Making of)</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210" name="Unorthodox Animation…"/>
          <p:cNvSpPr txBox="1"/>
          <p:nvPr/>
        </p:nvSpPr>
        <p:spPr>
          <a:xfrm>
            <a:off x="5372992" y="115887"/>
            <a:ext cx="3464621"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mj-lt"/>
                <a:ea typeface="+mj-ea"/>
                <a:cs typeface="+mj-cs"/>
                <a:sym typeface="Arial"/>
              </a:defRPr>
            </a:pPr>
            <a:r>
              <a:rPr sz="2800">
                <a:solidFill>
                  <a:schemeClr val="accent3">
                    <a:lumOff val="44000"/>
                  </a:schemeClr>
                </a:solidFill>
                <a:latin typeface="Calibri"/>
                <a:ea typeface="Calibri"/>
                <a:cs typeface="Calibri"/>
                <a:sym typeface="Calibri"/>
              </a:rPr>
              <a:t>Unorthodox Animation</a:t>
            </a:r>
            <a:endParaRPr sz="2800">
              <a:solidFill>
                <a:schemeClr val="accent3">
                  <a:lumOff val="44000"/>
                </a:schemeClr>
              </a:solidFill>
              <a:latin typeface="Calibri"/>
              <a:ea typeface="Calibri"/>
              <a:cs typeface="Calibri"/>
              <a:sym typeface="Calibri"/>
            </a:endParaRPr>
          </a:p>
          <a:p>
            <a:pPr indent="39687" algn="r">
              <a:defRPr b="1">
                <a:latin typeface="+mj-lt"/>
                <a:ea typeface="+mj-ea"/>
                <a:cs typeface="+mj-cs"/>
                <a:sym typeface="Arial"/>
              </a:defRPr>
            </a:pPr>
            <a:r>
              <a:rPr b="0" sz="1400">
                <a:solidFill>
                  <a:schemeClr val="accent3">
                    <a:lumOff val="44000"/>
                  </a:schemeClr>
                </a:solidFill>
                <a:latin typeface="Calibri"/>
                <a:ea typeface="Calibri"/>
                <a:cs typeface="Calibri"/>
                <a:sym typeface="Calibri"/>
              </a:rPr>
              <a:t>Machinema</a:t>
            </a:r>
          </a:p>
        </p:txBody>
      </p:sp>
      <p:pic>
        <p:nvPicPr>
          <p:cNvPr id="21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25" name="Stop-Motion Animation…"/>
          <p:cNvSpPr txBox="1"/>
          <p:nvPr/>
        </p:nvSpPr>
        <p:spPr>
          <a:xfrm>
            <a:off x="5283745" y="115887"/>
            <a:ext cx="3553869"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mj-lt"/>
                <a:ea typeface="+mj-ea"/>
                <a:cs typeface="+mj-cs"/>
                <a:sym typeface="Arial"/>
              </a:defRPr>
            </a:pPr>
            <a:r>
              <a:rPr sz="2800">
                <a:solidFill>
                  <a:schemeClr val="accent3">
                    <a:lumOff val="44000"/>
                  </a:schemeClr>
                </a:solidFill>
                <a:latin typeface="Calibri"/>
                <a:ea typeface="Calibri"/>
                <a:cs typeface="Calibri"/>
                <a:sym typeface="Calibri"/>
              </a:rPr>
              <a:t>Stop-Motion Animation</a:t>
            </a:r>
            <a:endParaRPr sz="2800">
              <a:solidFill>
                <a:schemeClr val="accent3">
                  <a:lumOff val="44000"/>
                </a:schemeClr>
              </a:solidFill>
              <a:latin typeface="Calibri"/>
              <a:ea typeface="Calibri"/>
              <a:cs typeface="Calibri"/>
              <a:sym typeface="Calibri"/>
            </a:endParaRPr>
          </a:p>
          <a:p>
            <a:pPr indent="39687" algn="r">
              <a:defRPr b="1">
                <a:latin typeface="+mj-lt"/>
                <a:ea typeface="+mj-ea"/>
                <a:cs typeface="+mj-cs"/>
                <a:sym typeface="Arial"/>
              </a:defRPr>
            </a:pPr>
            <a:r>
              <a:rPr b="0" sz="1400">
                <a:solidFill>
                  <a:schemeClr val="accent3">
                    <a:lumOff val="44000"/>
                  </a:schemeClr>
                </a:solidFill>
                <a:latin typeface="Calibri"/>
                <a:ea typeface="Calibri"/>
                <a:cs typeface="Calibri"/>
                <a:sym typeface="Calibri"/>
              </a:rPr>
              <a:t>2D Stop-Motion</a:t>
            </a:r>
          </a:p>
        </p:txBody>
      </p:sp>
      <p:pic>
        <p:nvPicPr>
          <p:cNvPr id="126"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27" name="The process of paper cut-out animation is a technique best employed where only simple or limited incremental movements are required.…"/>
          <p:cNvSpPr txBox="1"/>
          <p:nvPr/>
        </p:nvSpPr>
        <p:spPr>
          <a:xfrm>
            <a:off x="467543" y="1124743"/>
            <a:ext cx="8208914" cy="5869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mj-lt"/>
                <a:ea typeface="+mj-ea"/>
                <a:cs typeface="+mj-cs"/>
                <a:sym typeface="Arial"/>
              </a:defRPr>
            </a:pPr>
            <a:r>
              <a:rPr sz="2800">
                <a:latin typeface="Calibri"/>
                <a:ea typeface="Calibri"/>
                <a:cs typeface="Calibri"/>
                <a:sym typeface="Calibri"/>
              </a:rPr>
              <a:t>The process of paper cut-out animation is a technique best employed where only simple or limited incremental movements are required.</a:t>
            </a:r>
          </a:p>
          <a:p>
            <a:pPr algn="just">
              <a:defRPr b="1">
                <a:latin typeface="+mj-lt"/>
                <a:ea typeface="+mj-ea"/>
                <a:cs typeface="+mj-cs"/>
                <a:sym typeface="Arial"/>
              </a:defRPr>
            </a:pPr>
            <a:endParaRPr sz="2800">
              <a:latin typeface="Calibri"/>
              <a:ea typeface="Calibri"/>
              <a:cs typeface="Calibri"/>
              <a:sym typeface="Calibri"/>
            </a:endParaRPr>
          </a:p>
          <a:p>
            <a:pPr algn="just">
              <a:defRPr b="1">
                <a:latin typeface="+mj-lt"/>
                <a:ea typeface="+mj-ea"/>
                <a:cs typeface="+mj-cs"/>
                <a:sym typeface="Arial"/>
              </a:defRPr>
            </a:pPr>
            <a:r>
              <a:rPr sz="2800">
                <a:latin typeface="Calibri"/>
                <a:ea typeface="Calibri"/>
                <a:cs typeface="Calibri"/>
                <a:sym typeface="Calibri"/>
              </a:rPr>
              <a:t>To create a character using such a technique the animator must create a series of heads, torsos and limbs that can be placed, removed and replaced by others incrementally to create a desired move. The greater the number of interchangeable parts, the more sophisticated the movements can become.</a:t>
            </a:r>
          </a:p>
          <a:p>
            <a:pPr algn="just">
              <a:defRPr b="1">
                <a:latin typeface="+mj-lt"/>
                <a:ea typeface="+mj-ea"/>
                <a:cs typeface="+mj-cs"/>
                <a:sym typeface="Arial"/>
              </a:defRPr>
            </a:pPr>
            <a:endParaRPr sz="2800">
              <a:latin typeface="Calibri"/>
              <a:ea typeface="Calibri"/>
              <a:cs typeface="Calibri"/>
              <a:sym typeface="Calibri"/>
            </a:endParaRPr>
          </a:p>
          <a:p>
            <a:pPr algn="just">
              <a:defRPr b="1">
                <a:latin typeface="+mj-lt"/>
                <a:ea typeface="+mj-ea"/>
                <a:cs typeface="+mj-cs"/>
                <a:sym typeface="Arial"/>
              </a:defRPr>
            </a:pPr>
            <a:endParaRPr sz="2800">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214" name="Unorthodox Animation…"/>
          <p:cNvSpPr txBox="1"/>
          <p:nvPr/>
        </p:nvSpPr>
        <p:spPr>
          <a:xfrm>
            <a:off x="5372992" y="115887"/>
            <a:ext cx="3464621"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mj-lt"/>
                <a:ea typeface="+mj-ea"/>
                <a:cs typeface="+mj-cs"/>
                <a:sym typeface="Arial"/>
              </a:defRPr>
            </a:pPr>
            <a:r>
              <a:rPr sz="2800">
                <a:solidFill>
                  <a:schemeClr val="accent3">
                    <a:lumOff val="44000"/>
                  </a:schemeClr>
                </a:solidFill>
                <a:latin typeface="Calibri"/>
                <a:ea typeface="Calibri"/>
                <a:cs typeface="Calibri"/>
                <a:sym typeface="Calibri"/>
              </a:rPr>
              <a:t>Unorthodox Animation</a:t>
            </a:r>
            <a:endParaRPr sz="2800">
              <a:solidFill>
                <a:schemeClr val="accent3">
                  <a:lumOff val="44000"/>
                </a:schemeClr>
              </a:solidFill>
              <a:latin typeface="Calibri"/>
              <a:ea typeface="Calibri"/>
              <a:cs typeface="Calibri"/>
              <a:sym typeface="Calibri"/>
            </a:endParaRPr>
          </a:p>
          <a:p>
            <a:pPr indent="39687" algn="r">
              <a:defRPr b="1">
                <a:latin typeface="+mj-lt"/>
                <a:ea typeface="+mj-ea"/>
                <a:cs typeface="+mj-cs"/>
                <a:sym typeface="Arial"/>
              </a:defRPr>
            </a:pPr>
            <a:r>
              <a:rPr b="0" sz="1400">
                <a:solidFill>
                  <a:schemeClr val="accent3">
                    <a:lumOff val="44000"/>
                  </a:schemeClr>
                </a:solidFill>
                <a:latin typeface="Calibri"/>
                <a:ea typeface="Calibri"/>
                <a:cs typeface="Calibri"/>
                <a:sym typeface="Calibri"/>
              </a:rPr>
              <a:t>Augmented Reality</a:t>
            </a:r>
          </a:p>
        </p:txBody>
      </p:sp>
      <p:pic>
        <p:nvPicPr>
          <p:cNvPr id="21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218" name="Suggested readings"/>
          <p:cNvSpPr txBox="1"/>
          <p:nvPr/>
        </p:nvSpPr>
        <p:spPr>
          <a:xfrm>
            <a:off x="5982469" y="188912"/>
            <a:ext cx="2890070"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r>
              <a:t>Suggested readings</a:t>
            </a:r>
          </a:p>
        </p:txBody>
      </p:sp>
      <p:pic>
        <p:nvPicPr>
          <p:cNvPr id="219"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20" name="Andrew Selby, ”Production”, in Id., Animation, Laurence King, London, 2013, pp. 128-158."/>
          <p:cNvSpPr txBox="1"/>
          <p:nvPr/>
        </p:nvSpPr>
        <p:spPr>
          <a:xfrm>
            <a:off x="755649" y="1341437"/>
            <a:ext cx="7367590" cy="1983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mj-lt"/>
                <a:ea typeface="+mj-ea"/>
                <a:cs typeface="+mj-cs"/>
                <a:sym typeface="Arial"/>
              </a:defRPr>
            </a:pPr>
            <a:r>
              <a:rPr sz="2000">
                <a:latin typeface="Calibri"/>
                <a:ea typeface="Calibri"/>
                <a:cs typeface="Calibri"/>
                <a:sym typeface="Calibri"/>
              </a:rPr>
              <a:t>Andrew Selby, ”Production”, in Id., </a:t>
            </a:r>
            <a:r>
              <a:rPr i="1" sz="2000">
                <a:latin typeface="Calibri"/>
                <a:ea typeface="Calibri"/>
                <a:cs typeface="Calibri"/>
                <a:sym typeface="Calibri"/>
              </a:rPr>
              <a:t>Animation</a:t>
            </a:r>
            <a:r>
              <a:rPr sz="2000">
                <a:latin typeface="Calibri"/>
                <a:ea typeface="Calibri"/>
                <a:cs typeface="Calibri"/>
                <a:sym typeface="Calibri"/>
              </a:rPr>
              <a:t>, Laurence King, London, 2013, pp. 128-158.</a:t>
            </a:r>
          </a:p>
          <a:p>
            <a:pPr algn="just">
              <a:defRPr b="1" sz="2000"/>
            </a:pPr>
          </a:p>
          <a:p>
            <a:pPr algn="just">
              <a:defRPr b="1" sz="2000"/>
            </a:pPr>
          </a:p>
          <a:p>
            <a:pPr algn="just">
              <a:defRPr b="1"/>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30" name="Stop-Motion Animation…"/>
          <p:cNvSpPr txBox="1"/>
          <p:nvPr/>
        </p:nvSpPr>
        <p:spPr>
          <a:xfrm>
            <a:off x="5283745" y="115887"/>
            <a:ext cx="3553869"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mj-lt"/>
                <a:ea typeface="+mj-ea"/>
                <a:cs typeface="+mj-cs"/>
                <a:sym typeface="Arial"/>
              </a:defRPr>
            </a:pPr>
            <a:r>
              <a:rPr sz="2800">
                <a:solidFill>
                  <a:schemeClr val="accent3">
                    <a:lumOff val="44000"/>
                  </a:schemeClr>
                </a:solidFill>
                <a:latin typeface="Calibri"/>
                <a:ea typeface="Calibri"/>
                <a:cs typeface="Calibri"/>
                <a:sym typeface="Calibri"/>
              </a:rPr>
              <a:t>Stop-Motion Animation</a:t>
            </a:r>
            <a:endParaRPr sz="2800">
              <a:solidFill>
                <a:schemeClr val="accent3">
                  <a:lumOff val="44000"/>
                </a:schemeClr>
              </a:solidFill>
              <a:latin typeface="Calibri"/>
              <a:ea typeface="Calibri"/>
              <a:cs typeface="Calibri"/>
              <a:sym typeface="Calibri"/>
            </a:endParaRPr>
          </a:p>
          <a:p>
            <a:pPr indent="39687" algn="r">
              <a:defRPr b="1">
                <a:latin typeface="+mj-lt"/>
                <a:ea typeface="+mj-ea"/>
                <a:cs typeface="+mj-cs"/>
                <a:sym typeface="Arial"/>
              </a:defRPr>
            </a:pPr>
            <a:r>
              <a:rPr b="0" sz="1400">
                <a:solidFill>
                  <a:schemeClr val="accent3">
                    <a:lumOff val="44000"/>
                  </a:schemeClr>
                </a:solidFill>
                <a:latin typeface="Calibri"/>
                <a:ea typeface="Calibri"/>
                <a:cs typeface="Calibri"/>
                <a:sym typeface="Calibri"/>
              </a:rPr>
              <a:t>2D Stop-Motion</a:t>
            </a:r>
          </a:p>
        </p:txBody>
      </p:sp>
      <p:pic>
        <p:nvPicPr>
          <p:cNvPr id="13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32" name="Pulcinella (Giulio Gianini, Emanuele Luzzati, 1973)"/>
          <p:cNvSpPr txBox="1"/>
          <p:nvPr/>
        </p:nvSpPr>
        <p:spPr>
          <a:xfrm>
            <a:off x="1331640" y="5733255"/>
            <a:ext cx="6696744"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mj-lt"/>
                <a:ea typeface="+mj-ea"/>
                <a:cs typeface="+mj-cs"/>
                <a:sym typeface="Arial"/>
              </a:defRPr>
            </a:pPr>
            <a:r>
              <a:rPr i="1">
                <a:latin typeface="Calibri"/>
                <a:ea typeface="Calibri"/>
                <a:cs typeface="Calibri"/>
                <a:sym typeface="Calibri"/>
              </a:rPr>
              <a:t>Pulcinella </a:t>
            </a:r>
            <a:r>
              <a:rPr>
                <a:latin typeface="Calibri"/>
                <a:ea typeface="Calibri"/>
                <a:cs typeface="Calibri"/>
                <a:sym typeface="Calibri"/>
              </a:rPr>
              <a:t>(Giulio Gianini, Emanuele Luzzati, 1973)</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35" name="Stop-Motion Animation…"/>
          <p:cNvSpPr txBox="1"/>
          <p:nvPr/>
        </p:nvSpPr>
        <p:spPr>
          <a:xfrm>
            <a:off x="5283745" y="115887"/>
            <a:ext cx="3553869"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mj-lt"/>
                <a:ea typeface="+mj-ea"/>
                <a:cs typeface="+mj-cs"/>
                <a:sym typeface="Arial"/>
              </a:defRPr>
            </a:pPr>
            <a:r>
              <a:rPr sz="2800">
                <a:solidFill>
                  <a:schemeClr val="accent3">
                    <a:lumOff val="44000"/>
                  </a:schemeClr>
                </a:solidFill>
                <a:latin typeface="Calibri"/>
                <a:ea typeface="Calibri"/>
                <a:cs typeface="Calibri"/>
                <a:sym typeface="Calibri"/>
              </a:rPr>
              <a:t>Stop-Motion Animation</a:t>
            </a:r>
            <a:endParaRPr sz="2800">
              <a:solidFill>
                <a:schemeClr val="accent3">
                  <a:lumOff val="44000"/>
                </a:schemeClr>
              </a:solidFill>
              <a:latin typeface="Calibri"/>
              <a:ea typeface="Calibri"/>
              <a:cs typeface="Calibri"/>
              <a:sym typeface="Calibri"/>
            </a:endParaRPr>
          </a:p>
          <a:p>
            <a:pPr indent="39687" algn="r">
              <a:defRPr b="1">
                <a:latin typeface="+mj-lt"/>
                <a:ea typeface="+mj-ea"/>
                <a:cs typeface="+mj-cs"/>
                <a:sym typeface="Arial"/>
              </a:defRPr>
            </a:pPr>
            <a:r>
              <a:rPr b="0" sz="1400">
                <a:solidFill>
                  <a:schemeClr val="accent3">
                    <a:lumOff val="44000"/>
                  </a:schemeClr>
                </a:solidFill>
                <a:latin typeface="Calibri"/>
                <a:ea typeface="Calibri"/>
                <a:cs typeface="Calibri"/>
                <a:sym typeface="Calibri"/>
              </a:rPr>
              <a:t>3D Stop-Motion</a:t>
            </a:r>
          </a:p>
        </p:txBody>
      </p:sp>
      <p:pic>
        <p:nvPicPr>
          <p:cNvPr id="136"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37" name="3D stop-motion enables three-dimensional forms to be created, manipulated and captured.…"/>
          <p:cNvSpPr txBox="1"/>
          <p:nvPr/>
        </p:nvSpPr>
        <p:spPr>
          <a:xfrm>
            <a:off x="467543" y="1412775"/>
            <a:ext cx="8208914" cy="5054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mj-lt"/>
                <a:ea typeface="+mj-ea"/>
                <a:cs typeface="+mj-cs"/>
                <a:sym typeface="Arial"/>
              </a:defRPr>
            </a:pPr>
            <a:r>
              <a:rPr sz="2800">
                <a:latin typeface="Calibri"/>
                <a:ea typeface="Calibri"/>
                <a:cs typeface="Calibri"/>
                <a:sym typeface="Calibri"/>
              </a:rPr>
              <a:t>3D stop-motion enables three-dimensional forms to be created, manipulated and captured.</a:t>
            </a:r>
          </a:p>
          <a:p>
            <a:pPr algn="just">
              <a:defRPr b="1">
                <a:latin typeface="+mj-lt"/>
                <a:ea typeface="+mj-ea"/>
                <a:cs typeface="+mj-cs"/>
                <a:sym typeface="Arial"/>
              </a:defRPr>
            </a:pPr>
            <a:endParaRPr sz="2800">
              <a:latin typeface="Calibri"/>
              <a:ea typeface="Calibri"/>
              <a:cs typeface="Calibri"/>
              <a:sym typeface="Calibri"/>
            </a:endParaRPr>
          </a:p>
          <a:p>
            <a:pPr algn="just">
              <a:defRPr b="1">
                <a:latin typeface="+mj-lt"/>
                <a:ea typeface="+mj-ea"/>
                <a:cs typeface="+mj-cs"/>
                <a:sym typeface="Arial"/>
              </a:defRPr>
            </a:pPr>
            <a:r>
              <a:rPr sz="2800">
                <a:latin typeface="Calibri"/>
                <a:ea typeface="Calibri"/>
                <a:cs typeface="Calibri"/>
                <a:sym typeface="Calibri"/>
              </a:rPr>
              <a:t>Sets, props and characters are imaginatively constructed from a variety of materials to make full use of the spatial possibilities of this kind of format.</a:t>
            </a:r>
          </a:p>
          <a:p>
            <a:pPr algn="just">
              <a:defRPr b="1">
                <a:latin typeface="+mj-lt"/>
                <a:ea typeface="+mj-ea"/>
                <a:cs typeface="+mj-cs"/>
                <a:sym typeface="Arial"/>
              </a:defRPr>
            </a:pPr>
            <a:endParaRPr sz="2800">
              <a:latin typeface="Calibri"/>
              <a:ea typeface="Calibri"/>
              <a:cs typeface="Calibri"/>
              <a:sym typeface="Calibri"/>
            </a:endParaRPr>
          </a:p>
          <a:p>
            <a:pPr algn="just">
              <a:defRPr b="1">
                <a:latin typeface="+mj-lt"/>
                <a:ea typeface="+mj-ea"/>
                <a:cs typeface="+mj-cs"/>
                <a:sym typeface="Arial"/>
              </a:defRPr>
            </a:pPr>
            <a:r>
              <a:rPr sz="2800">
                <a:latin typeface="Calibri"/>
                <a:ea typeface="Calibri"/>
                <a:cs typeface="Calibri"/>
                <a:sym typeface="Calibri"/>
              </a:rPr>
              <a:t>Stop motion as a technique encompasses areas such as puppet animation, clay animation (also known as “claymation”), model or object animation.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40" name="Stop-Motion Animation…"/>
          <p:cNvSpPr txBox="1"/>
          <p:nvPr/>
        </p:nvSpPr>
        <p:spPr>
          <a:xfrm>
            <a:off x="5283745" y="115887"/>
            <a:ext cx="3553869"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mj-lt"/>
                <a:ea typeface="+mj-ea"/>
                <a:cs typeface="+mj-cs"/>
                <a:sym typeface="Arial"/>
              </a:defRPr>
            </a:pPr>
            <a:r>
              <a:rPr sz="2800">
                <a:solidFill>
                  <a:schemeClr val="accent3">
                    <a:lumOff val="44000"/>
                  </a:schemeClr>
                </a:solidFill>
                <a:latin typeface="Calibri"/>
                <a:ea typeface="Calibri"/>
                <a:cs typeface="Calibri"/>
                <a:sym typeface="Calibri"/>
              </a:rPr>
              <a:t>Stop-Motion Animation</a:t>
            </a:r>
            <a:endParaRPr sz="2800">
              <a:solidFill>
                <a:schemeClr val="accent3">
                  <a:lumOff val="44000"/>
                </a:schemeClr>
              </a:solidFill>
              <a:latin typeface="Calibri"/>
              <a:ea typeface="Calibri"/>
              <a:cs typeface="Calibri"/>
              <a:sym typeface="Calibri"/>
            </a:endParaRPr>
          </a:p>
          <a:p>
            <a:pPr indent="39687" algn="r">
              <a:defRPr b="1">
                <a:latin typeface="+mj-lt"/>
                <a:ea typeface="+mj-ea"/>
                <a:cs typeface="+mj-cs"/>
                <a:sym typeface="Arial"/>
              </a:defRPr>
            </a:pPr>
            <a:r>
              <a:rPr b="0" sz="1400">
                <a:solidFill>
                  <a:schemeClr val="accent3">
                    <a:lumOff val="44000"/>
                  </a:schemeClr>
                </a:solidFill>
                <a:latin typeface="Calibri"/>
                <a:ea typeface="Calibri"/>
                <a:cs typeface="Calibri"/>
                <a:sym typeface="Calibri"/>
              </a:rPr>
              <a:t>3D Stop-Motion</a:t>
            </a:r>
          </a:p>
        </p:txBody>
      </p:sp>
      <p:pic>
        <p:nvPicPr>
          <p:cNvPr id="14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42" name="A Midsummer Night’s Dream (Sen noci svatojánské, Jiří Trnka, 1959)."/>
          <p:cNvSpPr txBox="1"/>
          <p:nvPr/>
        </p:nvSpPr>
        <p:spPr>
          <a:xfrm>
            <a:off x="827583" y="5949279"/>
            <a:ext cx="7488834"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mj-lt"/>
                <a:ea typeface="+mj-ea"/>
                <a:cs typeface="+mj-cs"/>
                <a:sym typeface="Arial"/>
              </a:defRPr>
            </a:pPr>
            <a:r>
              <a:rPr i="1" sz="2000">
                <a:latin typeface="Calibri"/>
                <a:ea typeface="Calibri"/>
                <a:cs typeface="Calibri"/>
                <a:sym typeface="Calibri"/>
              </a:rPr>
              <a:t>A Midsummer Night’s Dream</a:t>
            </a:r>
            <a:r>
              <a:rPr sz="2000">
                <a:latin typeface="Calibri"/>
                <a:ea typeface="Calibri"/>
                <a:cs typeface="Calibri"/>
                <a:sym typeface="Calibri"/>
              </a:rPr>
              <a:t> (</a:t>
            </a:r>
            <a:r>
              <a:rPr i="1" sz="2000">
                <a:latin typeface="Calibri"/>
                <a:ea typeface="Calibri"/>
                <a:cs typeface="Calibri"/>
                <a:sym typeface="Calibri"/>
              </a:rPr>
              <a:t>Sen noci svatojánské</a:t>
            </a:r>
            <a:r>
              <a:rPr sz="2000">
                <a:latin typeface="Calibri"/>
                <a:ea typeface="Calibri"/>
                <a:cs typeface="Calibri"/>
                <a:sym typeface="Calibri"/>
              </a:rPr>
              <a:t>, Jiří Trnka, 1959).</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45" name="Stop-Motion Animation…"/>
          <p:cNvSpPr txBox="1"/>
          <p:nvPr/>
        </p:nvSpPr>
        <p:spPr>
          <a:xfrm>
            <a:off x="5283745" y="115887"/>
            <a:ext cx="3553869"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mj-lt"/>
                <a:ea typeface="+mj-ea"/>
                <a:cs typeface="+mj-cs"/>
                <a:sym typeface="Arial"/>
              </a:defRPr>
            </a:pPr>
            <a:r>
              <a:rPr sz="2800">
                <a:solidFill>
                  <a:schemeClr val="accent3">
                    <a:lumOff val="44000"/>
                  </a:schemeClr>
                </a:solidFill>
                <a:latin typeface="Calibri"/>
                <a:ea typeface="Calibri"/>
                <a:cs typeface="Calibri"/>
                <a:sym typeface="Calibri"/>
              </a:rPr>
              <a:t>Stop-Motion Animation</a:t>
            </a:r>
            <a:endParaRPr sz="2800">
              <a:solidFill>
                <a:schemeClr val="accent3">
                  <a:lumOff val="44000"/>
                </a:schemeClr>
              </a:solidFill>
              <a:latin typeface="Calibri"/>
              <a:ea typeface="Calibri"/>
              <a:cs typeface="Calibri"/>
              <a:sym typeface="Calibri"/>
            </a:endParaRPr>
          </a:p>
          <a:p>
            <a:pPr indent="39687" algn="r">
              <a:defRPr b="1">
                <a:latin typeface="+mj-lt"/>
                <a:ea typeface="+mj-ea"/>
                <a:cs typeface="+mj-cs"/>
                <a:sym typeface="Arial"/>
              </a:defRPr>
            </a:pPr>
            <a:r>
              <a:rPr b="0" sz="1400">
                <a:solidFill>
                  <a:schemeClr val="accent3">
                    <a:lumOff val="44000"/>
                  </a:schemeClr>
                </a:solidFill>
                <a:latin typeface="Calibri"/>
                <a:ea typeface="Calibri"/>
                <a:cs typeface="Calibri"/>
                <a:sym typeface="Calibri"/>
              </a:rPr>
              <a:t>3D Stop-Motion</a:t>
            </a:r>
          </a:p>
        </p:txBody>
      </p:sp>
      <p:pic>
        <p:nvPicPr>
          <p:cNvPr id="146"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47" name="Allegro non troppo (Bruno Bozzetto, 1977)."/>
          <p:cNvSpPr txBox="1"/>
          <p:nvPr/>
        </p:nvSpPr>
        <p:spPr>
          <a:xfrm>
            <a:off x="2267743" y="6093295"/>
            <a:ext cx="4824538"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mj-lt"/>
                <a:ea typeface="+mj-ea"/>
                <a:cs typeface="+mj-cs"/>
                <a:sym typeface="Arial"/>
              </a:defRPr>
            </a:pPr>
            <a:r>
              <a:rPr i="1" sz="2000">
                <a:latin typeface="Calibri"/>
                <a:ea typeface="Calibri"/>
                <a:cs typeface="Calibri"/>
                <a:sym typeface="Calibri"/>
              </a:rPr>
              <a:t>Allegro non troppo </a:t>
            </a:r>
            <a:r>
              <a:rPr sz="2000">
                <a:latin typeface="Calibri"/>
                <a:ea typeface="Calibri"/>
                <a:cs typeface="Calibri"/>
                <a:sym typeface="Calibri"/>
              </a:rPr>
              <a:t>(Bruno Bozzetto, 1977).</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50" name="Stop-Motion Animation…"/>
          <p:cNvSpPr txBox="1"/>
          <p:nvPr/>
        </p:nvSpPr>
        <p:spPr>
          <a:xfrm>
            <a:off x="5283745" y="115887"/>
            <a:ext cx="3553869"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mj-lt"/>
                <a:ea typeface="+mj-ea"/>
                <a:cs typeface="+mj-cs"/>
                <a:sym typeface="Arial"/>
              </a:defRPr>
            </a:pPr>
            <a:r>
              <a:rPr sz="2800">
                <a:solidFill>
                  <a:schemeClr val="accent3">
                    <a:lumOff val="44000"/>
                  </a:schemeClr>
                </a:solidFill>
                <a:latin typeface="Calibri"/>
                <a:ea typeface="Calibri"/>
                <a:cs typeface="Calibri"/>
                <a:sym typeface="Calibri"/>
              </a:rPr>
              <a:t>Stop-Motion Animation</a:t>
            </a:r>
            <a:endParaRPr sz="2800">
              <a:solidFill>
                <a:schemeClr val="accent3">
                  <a:lumOff val="44000"/>
                </a:schemeClr>
              </a:solidFill>
              <a:latin typeface="Calibri"/>
              <a:ea typeface="Calibri"/>
              <a:cs typeface="Calibri"/>
              <a:sym typeface="Calibri"/>
            </a:endParaRPr>
          </a:p>
          <a:p>
            <a:pPr indent="39687" algn="r">
              <a:defRPr b="1">
                <a:latin typeface="+mj-lt"/>
                <a:ea typeface="+mj-ea"/>
                <a:cs typeface="+mj-cs"/>
                <a:sym typeface="Arial"/>
              </a:defRPr>
            </a:pPr>
            <a:r>
              <a:rPr b="0" sz="1400">
                <a:solidFill>
                  <a:schemeClr val="accent3">
                    <a:lumOff val="44000"/>
                  </a:schemeClr>
                </a:solidFill>
                <a:latin typeface="Calibri"/>
                <a:ea typeface="Calibri"/>
                <a:cs typeface="Calibri"/>
                <a:sym typeface="Calibri"/>
              </a:rPr>
              <a:t>3D Stop-Motion</a:t>
            </a:r>
          </a:p>
        </p:txBody>
      </p:sp>
      <p:pic>
        <p:nvPicPr>
          <p:cNvPr id="15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52" name="Interstellar Movie Trailer (CBL Animation, 2014)."/>
          <p:cNvSpPr txBox="1"/>
          <p:nvPr/>
        </p:nvSpPr>
        <p:spPr>
          <a:xfrm>
            <a:off x="1907704" y="5589239"/>
            <a:ext cx="5400600"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mj-lt"/>
                <a:ea typeface="+mj-ea"/>
                <a:cs typeface="+mj-cs"/>
                <a:sym typeface="Arial"/>
              </a:defRPr>
            </a:pPr>
            <a:r>
              <a:rPr i="1" sz="2000">
                <a:latin typeface="Calibri"/>
                <a:ea typeface="Calibri"/>
                <a:cs typeface="Calibri"/>
                <a:sym typeface="Calibri"/>
              </a:rPr>
              <a:t>Interstellar Movie Trailer </a:t>
            </a:r>
            <a:r>
              <a:rPr sz="2000">
                <a:latin typeface="Calibri"/>
                <a:ea typeface="Calibri"/>
                <a:cs typeface="Calibri"/>
                <a:sym typeface="Calibri"/>
              </a:rPr>
              <a:t>(CBL Animation, 2014).</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55" name="Animation Styles and Techniques…"/>
          <p:cNvSpPr txBox="1"/>
          <p:nvPr/>
        </p:nvSpPr>
        <p:spPr>
          <a:xfrm>
            <a:off x="3926457" y="115887"/>
            <a:ext cx="4911156"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mj-lt"/>
                <a:ea typeface="+mj-ea"/>
                <a:cs typeface="+mj-cs"/>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mj-lt"/>
                <a:ea typeface="+mj-ea"/>
                <a:cs typeface="+mj-cs"/>
                <a:sym typeface="Arial"/>
              </a:defRPr>
            </a:pPr>
            <a:r>
              <a:rPr b="0" sz="1400">
                <a:solidFill>
                  <a:schemeClr val="accent3">
                    <a:lumOff val="44000"/>
                  </a:schemeClr>
                </a:solidFill>
                <a:latin typeface="Calibri"/>
                <a:ea typeface="Calibri"/>
                <a:cs typeface="Calibri"/>
                <a:sym typeface="Calibri"/>
              </a:rPr>
              <a:t>Basic Techniques of Animation</a:t>
            </a:r>
          </a:p>
        </p:txBody>
      </p:sp>
      <p:pic>
        <p:nvPicPr>
          <p:cNvPr id="156"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57" name="3D computer-generated images"/>
          <p:cNvSpPr txBox="1"/>
          <p:nvPr/>
        </p:nvSpPr>
        <p:spPr>
          <a:xfrm>
            <a:off x="467543" y="2924943"/>
            <a:ext cx="8208914" cy="2453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a:latin typeface="+mj-lt"/>
                <a:ea typeface="+mj-ea"/>
                <a:cs typeface="+mj-cs"/>
                <a:sym typeface="Arial"/>
              </a:defRPr>
            </a:pPr>
            <a:r>
              <a:rPr sz="4400">
                <a:latin typeface="Calibri"/>
                <a:ea typeface="Calibri"/>
                <a:cs typeface="Calibri"/>
                <a:sym typeface="Calibri"/>
              </a:rPr>
              <a:t>3D computer-generated images</a:t>
            </a:r>
          </a:p>
          <a:p>
            <a:pPr algn="ctr">
              <a:defRPr b="1">
                <a:latin typeface="+mj-lt"/>
                <a:ea typeface="+mj-ea"/>
                <a:cs typeface="+mj-cs"/>
                <a:sym typeface="Arial"/>
              </a:defRPr>
            </a:pPr>
            <a:endParaRPr sz="4400">
              <a:latin typeface="Calibri"/>
              <a:ea typeface="Calibri"/>
              <a:cs typeface="Calibri"/>
              <a:sym typeface="Calibri"/>
            </a:endParaRPr>
          </a:p>
          <a:p>
            <a:pPr algn="ctr">
              <a:defRPr b="1">
                <a:latin typeface="+mj-lt"/>
                <a:ea typeface="+mj-ea"/>
                <a:cs typeface="+mj-cs"/>
                <a:sym typeface="Arial"/>
              </a:defRPr>
            </a:pPr>
            <a:endParaRPr sz="3200">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60" name="3D Computer-Generated Images"/>
          <p:cNvSpPr txBox="1"/>
          <p:nvPr/>
        </p:nvSpPr>
        <p:spPr>
          <a:xfrm>
            <a:off x="4061751" y="260647"/>
            <a:ext cx="4794475"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defRPr sz="2400">
                <a:solidFill>
                  <a:srgbClr val="000000"/>
                </a:solidFill>
                <a:latin typeface="+mj-lt"/>
                <a:ea typeface="+mj-ea"/>
                <a:cs typeface="+mj-cs"/>
                <a:sym typeface="Arial"/>
              </a:defRPr>
            </a:pPr>
            <a:r>
              <a:rPr sz="2800">
                <a:solidFill>
                  <a:schemeClr val="accent3">
                    <a:lumOff val="44000"/>
                  </a:schemeClr>
                </a:solidFill>
                <a:latin typeface="Calibri"/>
                <a:ea typeface="Calibri"/>
                <a:cs typeface="Calibri"/>
                <a:sym typeface="Calibri"/>
              </a:rPr>
              <a:t>3D Computer-Generated Images</a:t>
            </a:r>
          </a:p>
        </p:txBody>
      </p:sp>
      <p:pic>
        <p:nvPicPr>
          <p:cNvPr id="16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62" name="3D computer-generated animation merges stop-motion animation and frame-by-frame animation by allowing animators to create and manipulate worlds in which characters and environments are constructed as mathematically-rendered data."/>
          <p:cNvSpPr txBox="1"/>
          <p:nvPr/>
        </p:nvSpPr>
        <p:spPr>
          <a:xfrm>
            <a:off x="467543" y="1628799"/>
            <a:ext cx="8208914" cy="4841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mj-lt"/>
                <a:ea typeface="+mj-ea"/>
                <a:cs typeface="+mj-cs"/>
                <a:sym typeface="Arial"/>
              </a:defRPr>
            </a:pPr>
            <a:r>
              <a:rPr sz="3200">
                <a:latin typeface="Calibri"/>
                <a:ea typeface="Calibri"/>
                <a:cs typeface="Calibri"/>
                <a:sym typeface="Calibri"/>
              </a:rPr>
              <a:t>3D computer-generated animation merges stop-motion animation and frame-by-frame animation by allowing animators to create and manipulate worlds in which characters and environments are constructed as mathematically-rendered data.</a:t>
            </a:r>
          </a:p>
          <a:p>
            <a:pPr algn="just">
              <a:defRPr b="1">
                <a:latin typeface="+mj-lt"/>
                <a:ea typeface="+mj-ea"/>
                <a:cs typeface="+mj-cs"/>
                <a:sym typeface="Arial"/>
              </a:defRPr>
            </a:pPr>
            <a:endParaRPr sz="2800">
              <a:latin typeface="Calibri"/>
              <a:ea typeface="Calibri"/>
              <a:cs typeface="Calibri"/>
              <a:sym typeface="Calibri"/>
            </a:endParaRPr>
          </a:p>
          <a:p>
            <a:pPr algn="just">
              <a:defRPr b="1">
                <a:latin typeface="+mj-lt"/>
                <a:ea typeface="+mj-ea"/>
                <a:cs typeface="+mj-cs"/>
                <a:sym typeface="Arial"/>
              </a:defRPr>
            </a:pPr>
            <a:endParaRPr sz="2800">
              <a:latin typeface="Calibri"/>
              <a:ea typeface="Calibri"/>
              <a:cs typeface="Calibri"/>
              <a:sym typeface="Calibri"/>
            </a:endParaRPr>
          </a:p>
          <a:p>
            <a:pPr algn="just">
              <a:defRPr b="1">
                <a:latin typeface="+mj-lt"/>
                <a:ea typeface="+mj-ea"/>
                <a:cs typeface="+mj-cs"/>
                <a:sym typeface="Arial"/>
              </a:defRPr>
            </a:pPr>
            <a:endParaRPr sz="2800">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Struttura predefinita">
      <a:majorFont>
        <a:latin typeface="Arial"/>
        <a:ea typeface="Arial"/>
        <a:cs typeface="Arial"/>
      </a:majorFont>
      <a:minorFont>
        <a:latin typeface="Helvetica"/>
        <a:ea typeface="Helvetica"/>
        <a:cs typeface="Helvetica"/>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Struttura predefinita">
      <a:majorFont>
        <a:latin typeface="Arial"/>
        <a:ea typeface="Arial"/>
        <a:cs typeface="Arial"/>
      </a:majorFont>
      <a:minorFont>
        <a:latin typeface="Helvetica"/>
        <a:ea typeface="Helvetica"/>
        <a:cs typeface="Helvetica"/>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